
<file path=[Content_Types].xml><?xml version="1.0" encoding="utf-8"?>
<Types xmlns="http://schemas.openxmlformats.org/package/2006/content-types">
  <Default Extension="bmp" ContentType="image/bmp"/>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91" r:id="rId4"/>
    <p:sldId id="323" r:id="rId5"/>
    <p:sldId id="292" r:id="rId6"/>
    <p:sldId id="263" r:id="rId7"/>
    <p:sldId id="264" r:id="rId8"/>
    <p:sldId id="266" r:id="rId9"/>
    <p:sldId id="297" r:id="rId10"/>
    <p:sldId id="267" r:id="rId11"/>
    <p:sldId id="278" r:id="rId12"/>
    <p:sldId id="306" r:id="rId13"/>
    <p:sldId id="299" r:id="rId14"/>
    <p:sldId id="268" r:id="rId15"/>
    <p:sldId id="269" r:id="rId16"/>
    <p:sldId id="270" r:id="rId17"/>
    <p:sldId id="271" r:id="rId18"/>
    <p:sldId id="265" r:id="rId19"/>
    <p:sldId id="293" r:id="rId20"/>
    <p:sldId id="272" r:id="rId21"/>
    <p:sldId id="273" r:id="rId22"/>
    <p:sldId id="279" r:id="rId23"/>
    <p:sldId id="280" r:id="rId24"/>
    <p:sldId id="307" r:id="rId25"/>
    <p:sldId id="308" r:id="rId26"/>
    <p:sldId id="294" r:id="rId27"/>
    <p:sldId id="321" r:id="rId28"/>
    <p:sldId id="303" r:id="rId29"/>
    <p:sldId id="281" r:id="rId30"/>
    <p:sldId id="309" r:id="rId31"/>
    <p:sldId id="311" r:id="rId32"/>
    <p:sldId id="312" r:id="rId33"/>
    <p:sldId id="313" r:id="rId34"/>
    <p:sldId id="290" r:id="rId35"/>
    <p:sldId id="319" r:id="rId36"/>
    <p:sldId id="295" r:id="rId37"/>
    <p:sldId id="322" r:id="rId38"/>
    <p:sldId id="283" r:id="rId39"/>
    <p:sldId id="314" r:id="rId40"/>
    <p:sldId id="315" r:id="rId41"/>
    <p:sldId id="316" r:id="rId42"/>
    <p:sldId id="317" r:id="rId43"/>
    <p:sldId id="318" r:id="rId44"/>
    <p:sldId id="320" r:id="rId45"/>
    <p:sldId id="296" r:id="rId46"/>
    <p:sldId id="285" r:id="rId47"/>
    <p:sldId id="286" r:id="rId48"/>
    <p:sldId id="305" r:id="rId49"/>
    <p:sldId id="301" r:id="rId50"/>
    <p:sldId id="257" r:id="rId51"/>
    <p:sldId id="287" r:id="rId52"/>
    <p:sldId id="288" r:id="rId53"/>
    <p:sldId id="289" r:id="rId54"/>
    <p:sldId id="277" r:id="rId55"/>
    <p:sldId id="300" r:id="rId56"/>
    <p:sldId id="302" r:id="rId57"/>
    <p:sldId id="284" r:id="rId58"/>
    <p:sldId id="259" r:id="rId5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330041"/>
    <a:srgbClr val="00A6D6"/>
    <a:srgbClr val="B14202"/>
    <a:srgbClr val="FEFEFE"/>
    <a:srgbClr val="0066A2"/>
    <a:srgbClr val="0066D6"/>
    <a:srgbClr val="00B7D3"/>
    <a:srgbClr val="30003C"/>
    <a:srgbClr val="340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14721-3814-4F82-B756-20BDBDC26434}" v="2431" dt="2021-11-29T11:34:09.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89728" autoAdjust="0"/>
  </p:normalViewPr>
  <p:slideViewPr>
    <p:cSldViewPr snapToGrid="0">
      <p:cViewPr varScale="1">
        <p:scale>
          <a:sx n="97" d="100"/>
          <a:sy n="97" d="100"/>
        </p:scale>
        <p:origin x="10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 Frank" userId="b3cb2622-1dd8-4649-999c-1de92156ecc1" providerId="ADAL" clId="{69114721-3814-4F82-B756-20BDBDC26434}"/>
    <pc:docChg chg="undo redo custSel addSld delSld modSld sldOrd delMainMaster">
      <pc:chgData name="Abel Frank" userId="b3cb2622-1dd8-4649-999c-1de92156ecc1" providerId="ADAL" clId="{69114721-3814-4F82-B756-20BDBDC26434}" dt="2021-11-29T11:34:09.359" v="6293" actId="20577"/>
      <pc:docMkLst>
        <pc:docMk/>
      </pc:docMkLst>
      <pc:sldChg chg="addSp delSp modSp mod setBg">
        <pc:chgData name="Abel Frank" userId="b3cb2622-1dd8-4649-999c-1de92156ecc1" providerId="ADAL" clId="{69114721-3814-4F82-B756-20BDBDC26434}" dt="2021-11-24T12:52:38.052" v="5908" actId="1076"/>
        <pc:sldMkLst>
          <pc:docMk/>
          <pc:sldMk cId="4183454650" sldId="256"/>
        </pc:sldMkLst>
        <pc:spChg chg="del">
          <ac:chgData name="Abel Frank" userId="b3cb2622-1dd8-4649-999c-1de92156ecc1" providerId="ADAL" clId="{69114721-3814-4F82-B756-20BDBDC26434}" dt="2021-11-23T07:30:10.179" v="258" actId="478"/>
          <ac:spMkLst>
            <pc:docMk/>
            <pc:sldMk cId="4183454650" sldId="256"/>
            <ac:spMk id="2" creationId="{EB9CFBA0-5184-4436-8CAE-40E0F714FAC3}"/>
          </ac:spMkLst>
        </pc:spChg>
        <pc:spChg chg="del">
          <ac:chgData name="Abel Frank" userId="b3cb2622-1dd8-4649-999c-1de92156ecc1" providerId="ADAL" clId="{69114721-3814-4F82-B756-20BDBDC26434}" dt="2021-11-23T07:30:11.979" v="259" actId="478"/>
          <ac:spMkLst>
            <pc:docMk/>
            <pc:sldMk cId="4183454650" sldId="256"/>
            <ac:spMk id="3" creationId="{A0E6545B-E8A5-4F51-92ED-179D7F904338}"/>
          </ac:spMkLst>
        </pc:spChg>
        <pc:picChg chg="add mod modCrop">
          <ac:chgData name="Abel Frank" userId="b3cb2622-1dd8-4649-999c-1de92156ecc1" providerId="ADAL" clId="{69114721-3814-4F82-B756-20BDBDC26434}" dt="2021-11-24T12:52:38.052" v="5908" actId="1076"/>
          <ac:picMkLst>
            <pc:docMk/>
            <pc:sldMk cId="4183454650" sldId="256"/>
            <ac:picMk id="2" creationId="{963F7C8F-F57E-4EA9-97AF-FDE01DD529BF}"/>
          </ac:picMkLst>
        </pc:picChg>
        <pc:picChg chg="add mod modCrop">
          <ac:chgData name="Abel Frank" userId="b3cb2622-1dd8-4649-999c-1de92156ecc1" providerId="ADAL" clId="{69114721-3814-4F82-B756-20BDBDC26434}" dt="2021-11-24T08:50:22.572" v="4037" actId="14100"/>
          <ac:picMkLst>
            <pc:docMk/>
            <pc:sldMk cId="4183454650" sldId="256"/>
            <ac:picMk id="3" creationId="{65AB1732-3497-4AA3-87B2-FB156F966DE8}"/>
          </ac:picMkLst>
        </pc:picChg>
        <pc:picChg chg="add mod modCrop">
          <ac:chgData name="Abel Frank" userId="b3cb2622-1dd8-4649-999c-1de92156ecc1" providerId="ADAL" clId="{69114721-3814-4F82-B756-20BDBDC26434}" dt="2021-11-24T12:52:34.486" v="5906" actId="1076"/>
          <ac:picMkLst>
            <pc:docMk/>
            <pc:sldMk cId="4183454650" sldId="256"/>
            <ac:picMk id="4" creationId="{86032FC7-03D1-4567-80FF-A42209E64A4B}"/>
          </ac:picMkLst>
        </pc:picChg>
        <pc:picChg chg="add mod modCrop">
          <ac:chgData name="Abel Frank" userId="b3cb2622-1dd8-4649-999c-1de92156ecc1" providerId="ADAL" clId="{69114721-3814-4F82-B756-20BDBDC26434}" dt="2021-11-24T12:52:25.819" v="5904" actId="1076"/>
          <ac:picMkLst>
            <pc:docMk/>
            <pc:sldMk cId="4183454650" sldId="256"/>
            <ac:picMk id="6" creationId="{EE23D21B-07EC-4F08-B6EE-B9C1D5C5FB85}"/>
          </ac:picMkLst>
        </pc:picChg>
      </pc:sldChg>
      <pc:sldChg chg="addSp modSp ord modAnim">
        <pc:chgData name="Abel Frank" userId="b3cb2622-1dd8-4649-999c-1de92156ecc1" providerId="ADAL" clId="{69114721-3814-4F82-B756-20BDBDC26434}" dt="2021-11-24T10:53:26.125" v="5586"/>
        <pc:sldMkLst>
          <pc:docMk/>
          <pc:sldMk cId="992421418" sldId="257"/>
        </pc:sldMkLst>
        <pc:spChg chg="add mod">
          <ac:chgData name="Abel Frank" userId="b3cb2622-1dd8-4649-999c-1de92156ecc1" providerId="ADAL" clId="{69114721-3814-4F82-B756-20BDBDC26434}" dt="2021-11-24T10:53:24.050" v="5585"/>
          <ac:spMkLst>
            <pc:docMk/>
            <pc:sldMk cId="992421418" sldId="257"/>
            <ac:spMk id="4" creationId="{E39BD230-1D5F-465E-811A-D9971E2890B7}"/>
          </ac:spMkLst>
        </pc:spChg>
        <pc:spChg chg="add mod">
          <ac:chgData name="Abel Frank" userId="b3cb2622-1dd8-4649-999c-1de92156ecc1" providerId="ADAL" clId="{69114721-3814-4F82-B756-20BDBDC26434}" dt="2021-11-24T10:53:24.050" v="5585"/>
          <ac:spMkLst>
            <pc:docMk/>
            <pc:sldMk cId="992421418" sldId="257"/>
            <ac:spMk id="5" creationId="{EFBE2615-1016-40BB-859E-FC972E08CA1F}"/>
          </ac:spMkLst>
        </pc:spChg>
        <pc:spChg chg="add mod">
          <ac:chgData name="Abel Frank" userId="b3cb2622-1dd8-4649-999c-1de92156ecc1" providerId="ADAL" clId="{69114721-3814-4F82-B756-20BDBDC26434}" dt="2021-11-24T10:53:24.050" v="5585"/>
          <ac:spMkLst>
            <pc:docMk/>
            <pc:sldMk cId="992421418" sldId="257"/>
            <ac:spMk id="6" creationId="{8BA16AFD-1F89-4167-8F9D-49D5B1923A95}"/>
          </ac:spMkLst>
        </pc:spChg>
        <pc:picChg chg="add mod">
          <ac:chgData name="Abel Frank" userId="b3cb2622-1dd8-4649-999c-1de92156ecc1" providerId="ADAL" clId="{69114721-3814-4F82-B756-20BDBDC26434}" dt="2021-11-24T10:53:24.050" v="5585"/>
          <ac:picMkLst>
            <pc:docMk/>
            <pc:sldMk cId="992421418" sldId="257"/>
            <ac:picMk id="2" creationId="{CC4091D3-D60D-4334-99F5-92DAD5198773}"/>
          </ac:picMkLst>
        </pc:picChg>
        <pc:picChg chg="add mod">
          <ac:chgData name="Abel Frank" userId="b3cb2622-1dd8-4649-999c-1de92156ecc1" providerId="ADAL" clId="{69114721-3814-4F82-B756-20BDBDC26434}" dt="2021-11-24T10:53:24.050" v="5585"/>
          <ac:picMkLst>
            <pc:docMk/>
            <pc:sldMk cId="992421418" sldId="257"/>
            <ac:picMk id="3" creationId="{8AE1992A-3F5D-4E00-8972-EE77A01F7CE2}"/>
          </ac:picMkLst>
        </pc:picChg>
      </pc:sldChg>
      <pc:sldChg chg="addSp delSp modSp del mod">
        <pc:chgData name="Abel Frank" userId="b3cb2622-1dd8-4649-999c-1de92156ecc1" providerId="ADAL" clId="{69114721-3814-4F82-B756-20BDBDC26434}" dt="2021-11-23T09:42:20.671" v="792" actId="47"/>
        <pc:sldMkLst>
          <pc:docMk/>
          <pc:sldMk cId="1497879350" sldId="260"/>
        </pc:sldMkLst>
        <pc:spChg chg="add del mod">
          <ac:chgData name="Abel Frank" userId="b3cb2622-1dd8-4649-999c-1de92156ecc1" providerId="ADAL" clId="{69114721-3814-4F82-B756-20BDBDC26434}" dt="2021-11-23T09:33:36.256" v="545" actId="478"/>
          <ac:spMkLst>
            <pc:docMk/>
            <pc:sldMk cId="1497879350" sldId="260"/>
            <ac:spMk id="2" creationId="{ACF9806A-C0F8-4DDE-B6FE-F3FD5C27353D}"/>
          </ac:spMkLst>
        </pc:spChg>
        <pc:spChg chg="mod">
          <ac:chgData name="Abel Frank" userId="b3cb2622-1dd8-4649-999c-1de92156ecc1" providerId="ADAL" clId="{69114721-3814-4F82-B756-20BDBDC26434}" dt="2021-11-23T09:33:10.967" v="541" actId="14100"/>
          <ac:spMkLst>
            <pc:docMk/>
            <pc:sldMk cId="1497879350" sldId="260"/>
            <ac:spMk id="4" creationId="{1F23CAAD-CE08-4595-B85D-D81B81AC9954}"/>
          </ac:spMkLst>
        </pc:spChg>
        <pc:spChg chg="del">
          <ac:chgData name="Abel Frank" userId="b3cb2622-1dd8-4649-999c-1de92156ecc1" providerId="ADAL" clId="{69114721-3814-4F82-B756-20BDBDC26434}" dt="2021-11-23T09:33:18.336" v="542" actId="478"/>
          <ac:spMkLst>
            <pc:docMk/>
            <pc:sldMk cId="1497879350" sldId="260"/>
            <ac:spMk id="14" creationId="{D38368C9-470D-483A-A797-1CCBBDD0D815}"/>
          </ac:spMkLst>
        </pc:spChg>
        <pc:spChg chg="del">
          <ac:chgData name="Abel Frank" userId="b3cb2622-1dd8-4649-999c-1de92156ecc1" providerId="ADAL" clId="{69114721-3814-4F82-B756-20BDBDC26434}" dt="2021-11-23T09:33:06.489" v="540" actId="478"/>
          <ac:spMkLst>
            <pc:docMk/>
            <pc:sldMk cId="1497879350" sldId="260"/>
            <ac:spMk id="26" creationId="{849DFB8C-4B0C-467C-AFBC-3911A1049D72}"/>
          </ac:spMkLst>
        </pc:spChg>
      </pc:sldChg>
      <pc:sldChg chg="del">
        <pc:chgData name="Abel Frank" userId="b3cb2622-1dd8-4649-999c-1de92156ecc1" providerId="ADAL" clId="{69114721-3814-4F82-B756-20BDBDC26434}" dt="2021-11-23T09:42:24.063" v="793" actId="47"/>
        <pc:sldMkLst>
          <pc:docMk/>
          <pc:sldMk cId="3926247784" sldId="261"/>
        </pc:sldMkLst>
      </pc:sldChg>
      <pc:sldChg chg="del">
        <pc:chgData name="Abel Frank" userId="b3cb2622-1dd8-4649-999c-1de92156ecc1" providerId="ADAL" clId="{69114721-3814-4F82-B756-20BDBDC26434}" dt="2021-11-23T09:42:25.527" v="794" actId="47"/>
        <pc:sldMkLst>
          <pc:docMk/>
          <pc:sldMk cId="2275389725" sldId="262"/>
        </pc:sldMkLst>
      </pc:sldChg>
      <pc:sldChg chg="addSp delSp modSp mod modTransition modNotesTx">
        <pc:chgData name="Abel Frank" userId="b3cb2622-1dd8-4649-999c-1de92156ecc1" providerId="ADAL" clId="{69114721-3814-4F82-B756-20BDBDC26434}" dt="2021-11-29T11:23:25.126" v="6169" actId="1076"/>
        <pc:sldMkLst>
          <pc:docMk/>
          <pc:sldMk cId="1419809569" sldId="263"/>
        </pc:sldMkLst>
        <pc:spChg chg="add del mod">
          <ac:chgData name="Abel Frank" userId="b3cb2622-1dd8-4649-999c-1de92156ecc1" providerId="ADAL" clId="{69114721-3814-4F82-B756-20BDBDC26434}" dt="2021-11-23T12:37:37.657" v="1946" actId="478"/>
          <ac:spMkLst>
            <pc:docMk/>
            <pc:sldMk cId="1419809569" sldId="263"/>
            <ac:spMk id="2" creationId="{15ADDDD2-2455-4784-B55D-F45A103940C2}"/>
          </ac:spMkLst>
        </pc:spChg>
        <pc:spChg chg="add mod">
          <ac:chgData name="Abel Frank" userId="b3cb2622-1dd8-4649-999c-1de92156ecc1" providerId="ADAL" clId="{69114721-3814-4F82-B756-20BDBDC26434}" dt="2021-11-29T11:23:25.126" v="6169" actId="1076"/>
          <ac:spMkLst>
            <pc:docMk/>
            <pc:sldMk cId="1419809569" sldId="263"/>
            <ac:spMk id="3" creationId="{2A15D005-802F-4E67-AFC8-9C3855744277}"/>
          </ac:spMkLst>
        </pc:spChg>
        <pc:spChg chg="del">
          <ac:chgData name="Abel Frank" userId="b3cb2622-1dd8-4649-999c-1de92156ecc1" providerId="ADAL" clId="{69114721-3814-4F82-B756-20BDBDC26434}" dt="2021-11-23T12:29:37.844" v="1910" actId="478"/>
          <ac:spMkLst>
            <pc:docMk/>
            <pc:sldMk cId="1419809569" sldId="263"/>
            <ac:spMk id="14" creationId="{D38368C9-470D-483A-A797-1CCBBDD0D815}"/>
          </ac:spMkLst>
        </pc:spChg>
        <pc:picChg chg="add mod">
          <ac:chgData name="Abel Frank" userId="b3cb2622-1dd8-4649-999c-1de92156ecc1" providerId="ADAL" clId="{69114721-3814-4F82-B756-20BDBDC26434}" dt="2021-11-23T12:37:48.635" v="1951" actId="1076"/>
          <ac:picMkLst>
            <pc:docMk/>
            <pc:sldMk cId="1419809569" sldId="263"/>
            <ac:picMk id="24" creationId="{588D33AE-610E-4000-BDDF-DCDB3721FD0E}"/>
          </ac:picMkLst>
        </pc:picChg>
        <pc:picChg chg="add del mod">
          <ac:chgData name="Abel Frank" userId="b3cb2622-1dd8-4649-999c-1de92156ecc1" providerId="ADAL" clId="{69114721-3814-4F82-B756-20BDBDC26434}" dt="2021-11-23T12:34:37.642" v="1918" actId="21"/>
          <ac:picMkLst>
            <pc:docMk/>
            <pc:sldMk cId="1419809569" sldId="263"/>
            <ac:picMk id="2050" creationId="{E48E167A-400B-4610-B16D-19813D0E0E0F}"/>
          </ac:picMkLst>
        </pc:picChg>
      </pc:sldChg>
      <pc:sldChg chg="addSp delSp modSp mod modTransition delAnim modAnim">
        <pc:chgData name="Abel Frank" userId="b3cb2622-1dd8-4649-999c-1de92156ecc1" providerId="ADAL" clId="{69114721-3814-4F82-B756-20BDBDC26434}" dt="2021-11-29T11:23:29.421" v="6170"/>
        <pc:sldMkLst>
          <pc:docMk/>
          <pc:sldMk cId="3953024782" sldId="264"/>
        </pc:sldMkLst>
        <pc:spChg chg="add del mod">
          <ac:chgData name="Abel Frank" userId="b3cb2622-1dd8-4649-999c-1de92156ecc1" providerId="ADAL" clId="{69114721-3814-4F82-B756-20BDBDC26434}" dt="2021-11-23T13:11:09.996" v="2242" actId="478"/>
          <ac:spMkLst>
            <pc:docMk/>
            <pc:sldMk cId="3953024782" sldId="264"/>
            <ac:spMk id="2" creationId="{7CC2B888-9FD0-45E3-AF0A-9BCD40B87CBE}"/>
          </ac:spMkLst>
        </pc:spChg>
        <pc:spChg chg="mod">
          <ac:chgData name="Abel Frank" userId="b3cb2622-1dd8-4649-999c-1de92156ecc1" providerId="ADAL" clId="{69114721-3814-4F82-B756-20BDBDC26434}" dt="2021-11-23T13:18:50.017" v="2323" actId="27636"/>
          <ac:spMkLst>
            <pc:docMk/>
            <pc:sldMk cId="3953024782" sldId="264"/>
            <ac:spMk id="14" creationId="{D38368C9-470D-483A-A797-1CCBBDD0D815}"/>
          </ac:spMkLst>
        </pc:spChg>
        <pc:spChg chg="add del mod">
          <ac:chgData name="Abel Frank" userId="b3cb2622-1dd8-4649-999c-1de92156ecc1" providerId="ADAL" clId="{69114721-3814-4F82-B756-20BDBDC26434}" dt="2021-11-23T09:49:28.185" v="952"/>
          <ac:spMkLst>
            <pc:docMk/>
            <pc:sldMk cId="3953024782" sldId="264"/>
            <ac:spMk id="24" creationId="{BA975830-CB1F-4C52-A6E1-EBA35DF10EC2}"/>
          </ac:spMkLst>
        </pc:spChg>
        <pc:spChg chg="add del mod">
          <ac:chgData name="Abel Frank" userId="b3cb2622-1dd8-4649-999c-1de92156ecc1" providerId="ADAL" clId="{69114721-3814-4F82-B756-20BDBDC26434}" dt="2021-11-29T11:23:19.497" v="6168" actId="478"/>
          <ac:spMkLst>
            <pc:docMk/>
            <pc:sldMk cId="3953024782" sldId="264"/>
            <ac:spMk id="24" creationId="{EB41BA91-8547-4FE9-B1A9-E039C433E26F}"/>
          </ac:spMkLst>
        </pc:spChg>
        <pc:spChg chg="add mod">
          <ac:chgData name="Abel Frank" userId="b3cb2622-1dd8-4649-999c-1de92156ecc1" providerId="ADAL" clId="{69114721-3814-4F82-B756-20BDBDC26434}" dt="2021-11-29T11:23:29.421" v="6170"/>
          <ac:spMkLst>
            <pc:docMk/>
            <pc:sldMk cId="3953024782" sldId="264"/>
            <ac:spMk id="25" creationId="{4F683048-35F1-4954-987A-AEBE6E0CA0A0}"/>
          </ac:spMkLst>
        </pc:spChg>
        <pc:spChg chg="add del mod">
          <ac:chgData name="Abel Frank" userId="b3cb2622-1dd8-4649-999c-1de92156ecc1" providerId="ADAL" clId="{69114721-3814-4F82-B756-20BDBDC26434}" dt="2021-11-23T13:11:10.787" v="2243" actId="478"/>
          <ac:spMkLst>
            <pc:docMk/>
            <pc:sldMk cId="3953024782" sldId="264"/>
            <ac:spMk id="28" creationId="{44759794-189E-489E-94F3-543CC2E7EBBB}"/>
          </ac:spMkLst>
        </pc:spChg>
        <pc:spChg chg="add del mod">
          <ac:chgData name="Abel Frank" userId="b3cb2622-1dd8-4649-999c-1de92156ecc1" providerId="ADAL" clId="{69114721-3814-4F82-B756-20BDBDC26434}" dt="2021-11-23T13:11:11.830" v="2244" actId="478"/>
          <ac:spMkLst>
            <pc:docMk/>
            <pc:sldMk cId="3953024782" sldId="264"/>
            <ac:spMk id="29" creationId="{D0B6B869-9BA0-43D4-846E-B5945964FCFC}"/>
          </ac:spMkLst>
        </pc:spChg>
        <pc:picChg chg="add mod">
          <ac:chgData name="Abel Frank" userId="b3cb2622-1dd8-4649-999c-1de92156ecc1" providerId="ADAL" clId="{69114721-3814-4F82-B756-20BDBDC26434}" dt="2021-11-23T13:20:43.043" v="2340" actId="1076"/>
          <ac:picMkLst>
            <pc:docMk/>
            <pc:sldMk cId="3953024782" sldId="264"/>
            <ac:picMk id="3" creationId="{D17E67E4-BBD0-4783-ACEF-BED5A7E51CB3}"/>
          </ac:picMkLst>
        </pc:picChg>
        <pc:picChg chg="add del mod">
          <ac:chgData name="Abel Frank" userId="b3cb2622-1dd8-4649-999c-1de92156ecc1" providerId="ADAL" clId="{69114721-3814-4F82-B756-20BDBDC26434}" dt="2021-11-23T12:34:42.703" v="1921" actId="21"/>
          <ac:picMkLst>
            <pc:docMk/>
            <pc:sldMk cId="3953024782" sldId="264"/>
            <ac:picMk id="25" creationId="{89AF667F-F62E-41BE-B797-DC498B477288}"/>
          </ac:picMkLst>
        </pc:picChg>
        <pc:picChg chg="add mod">
          <ac:chgData name="Abel Frank" userId="b3cb2622-1dd8-4649-999c-1de92156ecc1" providerId="ADAL" clId="{69114721-3814-4F82-B756-20BDBDC26434}" dt="2021-11-23T13:21:29.382" v="2349" actId="1076"/>
          <ac:picMkLst>
            <pc:docMk/>
            <pc:sldMk cId="3953024782" sldId="264"/>
            <ac:picMk id="27" creationId="{D6A95E05-EBB8-4764-A903-556B002EB38C}"/>
          </ac:picMkLst>
        </pc:picChg>
        <pc:picChg chg="add mod">
          <ac:chgData name="Abel Frank" userId="b3cb2622-1dd8-4649-999c-1de92156ecc1" providerId="ADAL" clId="{69114721-3814-4F82-B756-20BDBDC26434}" dt="2021-11-23T13:21:22.712" v="2348" actId="1076"/>
          <ac:picMkLst>
            <pc:docMk/>
            <pc:sldMk cId="3953024782" sldId="264"/>
            <ac:picMk id="4098" creationId="{C3FC5A97-B043-404E-BF08-E507437C2E14}"/>
          </ac:picMkLst>
        </pc:picChg>
        <pc:picChg chg="add mod">
          <ac:chgData name="Abel Frank" userId="b3cb2622-1dd8-4649-999c-1de92156ecc1" providerId="ADAL" clId="{69114721-3814-4F82-B756-20BDBDC26434}" dt="2021-11-23T13:18:36.535" v="2313" actId="1076"/>
          <ac:picMkLst>
            <pc:docMk/>
            <pc:sldMk cId="3953024782" sldId="264"/>
            <ac:picMk id="4100" creationId="{0AC1B3EC-5756-47C9-A525-1ACDBE09CADB}"/>
          </ac:picMkLst>
        </pc:picChg>
      </pc:sldChg>
      <pc:sldChg chg="addSp delSp modSp mod modTransition">
        <pc:chgData name="Abel Frank" userId="b3cb2622-1dd8-4649-999c-1de92156ecc1" providerId="ADAL" clId="{69114721-3814-4F82-B756-20BDBDC26434}" dt="2021-11-29T11:23:54.850" v="6186"/>
        <pc:sldMkLst>
          <pc:docMk/>
          <pc:sldMk cId="3604097282" sldId="265"/>
        </pc:sldMkLst>
        <pc:spChg chg="add del mod">
          <ac:chgData name="Abel Frank" userId="b3cb2622-1dd8-4649-999c-1de92156ecc1" providerId="ADAL" clId="{69114721-3814-4F82-B756-20BDBDC26434}" dt="2021-11-29T11:22:49.861" v="6155" actId="478"/>
          <ac:spMkLst>
            <pc:docMk/>
            <pc:sldMk cId="3604097282" sldId="265"/>
            <ac:spMk id="24" creationId="{DB566710-FA13-4AD3-9F87-2142CA425FA6}"/>
          </ac:spMkLst>
        </pc:spChg>
        <pc:spChg chg="mod">
          <ac:chgData name="Abel Frank" userId="b3cb2622-1dd8-4649-999c-1de92156ecc1" providerId="ADAL" clId="{69114721-3814-4F82-B756-20BDBDC26434}" dt="2021-11-24T12:08:43.285" v="5891" actId="20577"/>
          <ac:spMkLst>
            <pc:docMk/>
            <pc:sldMk cId="3604097282" sldId="265"/>
            <ac:spMk id="27" creationId="{620D200F-B69A-411E-8FF7-900CB8956011}"/>
          </ac:spMkLst>
        </pc:spChg>
        <pc:spChg chg="add mod">
          <ac:chgData name="Abel Frank" userId="b3cb2622-1dd8-4649-999c-1de92156ecc1" providerId="ADAL" clId="{69114721-3814-4F82-B756-20BDBDC26434}" dt="2021-11-29T11:23:54.850" v="6186"/>
          <ac:spMkLst>
            <pc:docMk/>
            <pc:sldMk cId="3604097282" sldId="265"/>
            <ac:spMk id="34" creationId="{645BC0DC-55EC-44DC-9F07-BA4152A186AA}"/>
          </ac:spMkLst>
        </pc:spChg>
        <pc:picChg chg="del">
          <ac:chgData name="Abel Frank" userId="b3cb2622-1dd8-4649-999c-1de92156ecc1" providerId="ADAL" clId="{69114721-3814-4F82-B756-20BDBDC26434}" dt="2021-11-23T14:08:31.995" v="2541" actId="478"/>
          <ac:picMkLst>
            <pc:docMk/>
            <pc:sldMk cId="3604097282" sldId="265"/>
            <ac:picMk id="24" creationId="{14B75CDA-603D-46FE-BC9D-17DFC563A3F5}"/>
          </ac:picMkLst>
        </pc:picChg>
        <pc:picChg chg="add mod ord">
          <ac:chgData name="Abel Frank" userId="b3cb2622-1dd8-4649-999c-1de92156ecc1" providerId="ADAL" clId="{69114721-3814-4F82-B756-20BDBDC26434}" dt="2021-11-23T14:08:40.942" v="2543" actId="167"/>
          <ac:picMkLst>
            <pc:docMk/>
            <pc:sldMk cId="3604097282" sldId="265"/>
            <ac:picMk id="33" creationId="{E410D675-0765-4A4E-8165-8F97BBC81CB6}"/>
          </ac:picMkLst>
        </pc:picChg>
      </pc:sldChg>
      <pc:sldChg chg="addSp delSp modSp mod modTransition modAnim modNotesTx">
        <pc:chgData name="Abel Frank" userId="b3cb2622-1dd8-4649-999c-1de92156ecc1" providerId="ADAL" clId="{69114721-3814-4F82-B756-20BDBDC26434}" dt="2021-11-29T11:23:36.402" v="6174"/>
        <pc:sldMkLst>
          <pc:docMk/>
          <pc:sldMk cId="2019342805" sldId="266"/>
        </pc:sldMkLst>
        <pc:spChg chg="del">
          <ac:chgData name="Abel Frank" userId="b3cb2622-1dd8-4649-999c-1de92156ecc1" providerId="ADAL" clId="{69114721-3814-4F82-B756-20BDBDC26434}" dt="2021-11-23T09:55:13.175" v="999" actId="478"/>
          <ac:spMkLst>
            <pc:docMk/>
            <pc:sldMk cId="2019342805" sldId="266"/>
            <ac:spMk id="14" creationId="{D38368C9-470D-483A-A797-1CCBBDD0D815}"/>
          </ac:spMkLst>
        </pc:spChg>
        <pc:spChg chg="add mod">
          <ac:chgData name="Abel Frank" userId="b3cb2622-1dd8-4649-999c-1de92156ecc1" providerId="ADAL" clId="{69114721-3814-4F82-B756-20BDBDC26434}" dt="2021-11-23T12:42:50.645" v="1972" actId="1076"/>
          <ac:spMkLst>
            <pc:docMk/>
            <pc:sldMk cId="2019342805" sldId="266"/>
            <ac:spMk id="24" creationId="{BAFAC20E-A1CF-4850-9A63-AB4648D28DE3}"/>
          </ac:spMkLst>
        </pc:spChg>
        <pc:spChg chg="add mod">
          <ac:chgData name="Abel Frank" userId="b3cb2622-1dd8-4649-999c-1de92156ecc1" providerId="ADAL" clId="{69114721-3814-4F82-B756-20BDBDC26434}" dt="2021-11-23T12:43:31.022" v="1975" actId="14100"/>
          <ac:spMkLst>
            <pc:docMk/>
            <pc:sldMk cId="2019342805" sldId="266"/>
            <ac:spMk id="25" creationId="{C67C06B4-921C-4FFB-9CAE-091406FE87FA}"/>
          </ac:spMkLst>
        </pc:spChg>
        <pc:spChg chg="mod">
          <ac:chgData name="Abel Frank" userId="b3cb2622-1dd8-4649-999c-1de92156ecc1" providerId="ADAL" clId="{69114721-3814-4F82-B756-20BDBDC26434}" dt="2021-11-23T09:56:15.390" v="1084" actId="20577"/>
          <ac:spMkLst>
            <pc:docMk/>
            <pc:sldMk cId="2019342805" sldId="266"/>
            <ac:spMk id="26" creationId="{849DFB8C-4B0C-467C-AFBC-3911A1049D72}"/>
          </ac:spMkLst>
        </pc:spChg>
        <pc:spChg chg="add mod">
          <ac:chgData name="Abel Frank" userId="b3cb2622-1dd8-4649-999c-1de92156ecc1" providerId="ADAL" clId="{69114721-3814-4F82-B756-20BDBDC26434}" dt="2021-11-24T10:16:43.729" v="5194" actId="14100"/>
          <ac:spMkLst>
            <pc:docMk/>
            <pc:sldMk cId="2019342805" sldId="266"/>
            <ac:spMk id="27" creationId="{BBC17C97-A360-4A41-B05F-57DEF0770A6F}"/>
          </ac:spMkLst>
        </pc:spChg>
        <pc:spChg chg="add mod">
          <ac:chgData name="Abel Frank" userId="b3cb2622-1dd8-4649-999c-1de92156ecc1" providerId="ADAL" clId="{69114721-3814-4F82-B756-20BDBDC26434}" dt="2021-11-23T12:43:41.474" v="1981" actId="14100"/>
          <ac:spMkLst>
            <pc:docMk/>
            <pc:sldMk cId="2019342805" sldId="266"/>
            <ac:spMk id="28" creationId="{1E57CBBC-BCA3-4C37-8922-5ED24176C35D}"/>
          </ac:spMkLst>
        </pc:spChg>
        <pc:spChg chg="add mod">
          <ac:chgData name="Abel Frank" userId="b3cb2622-1dd8-4649-999c-1de92156ecc1" providerId="ADAL" clId="{69114721-3814-4F82-B756-20BDBDC26434}" dt="2021-11-23T12:43:48.035" v="1984" actId="14100"/>
          <ac:spMkLst>
            <pc:docMk/>
            <pc:sldMk cId="2019342805" sldId="266"/>
            <ac:spMk id="29" creationId="{7CCF7175-117E-46FD-B938-12B971E1B08F}"/>
          </ac:spMkLst>
        </pc:spChg>
        <pc:spChg chg="add del mod">
          <ac:chgData name="Abel Frank" userId="b3cb2622-1dd8-4649-999c-1de92156ecc1" providerId="ADAL" clId="{69114721-3814-4F82-B756-20BDBDC26434}" dt="2021-11-29T11:23:34.312" v="6173" actId="478"/>
          <ac:spMkLst>
            <pc:docMk/>
            <pc:sldMk cId="2019342805" sldId="266"/>
            <ac:spMk id="30" creationId="{B5A425CC-21EC-448C-AA63-CB96FDB0D9F9}"/>
          </ac:spMkLst>
        </pc:spChg>
        <pc:spChg chg="add del mod">
          <ac:chgData name="Abel Frank" userId="b3cb2622-1dd8-4649-999c-1de92156ecc1" providerId="ADAL" clId="{69114721-3814-4F82-B756-20BDBDC26434}" dt="2021-11-29T11:23:32.084" v="6172"/>
          <ac:spMkLst>
            <pc:docMk/>
            <pc:sldMk cId="2019342805" sldId="266"/>
            <ac:spMk id="31" creationId="{8C4CC9F1-9FE4-4421-886D-0183E8792526}"/>
          </ac:spMkLst>
        </pc:spChg>
        <pc:spChg chg="add mod">
          <ac:chgData name="Abel Frank" userId="b3cb2622-1dd8-4649-999c-1de92156ecc1" providerId="ADAL" clId="{69114721-3814-4F82-B756-20BDBDC26434}" dt="2021-11-29T11:23:36.402" v="6174"/>
          <ac:spMkLst>
            <pc:docMk/>
            <pc:sldMk cId="2019342805" sldId="266"/>
            <ac:spMk id="32" creationId="{75B6695F-D785-4C2B-ABA6-AA49709C9F09}"/>
          </ac:spMkLst>
        </pc:spChg>
        <pc:picChg chg="del mod">
          <ac:chgData name="Abel Frank" userId="b3cb2622-1dd8-4649-999c-1de92156ecc1" providerId="ADAL" clId="{69114721-3814-4F82-B756-20BDBDC26434}" dt="2021-11-23T09:54:46.417" v="980" actId="478"/>
          <ac:picMkLst>
            <pc:docMk/>
            <pc:sldMk cId="2019342805" sldId="266"/>
            <ac:picMk id="3" creationId="{4C305885-7DB1-4472-924C-D64E6B761DB8}"/>
          </ac:picMkLst>
        </pc:picChg>
        <pc:picChg chg="del mod ord">
          <ac:chgData name="Abel Frank" userId="b3cb2622-1dd8-4649-999c-1de92156ecc1" providerId="ADAL" clId="{69114721-3814-4F82-B756-20BDBDC26434}" dt="2021-11-24T10:16:55.463" v="5211" actId="478"/>
          <ac:picMkLst>
            <pc:docMk/>
            <pc:sldMk cId="2019342805" sldId="266"/>
            <ac:picMk id="3" creationId="{D7E06D55-A2A3-4521-A5F1-FAE0E5E8B052}"/>
          </ac:picMkLst>
        </pc:picChg>
        <pc:picChg chg="mod ord">
          <ac:chgData name="Abel Frank" userId="b3cb2622-1dd8-4649-999c-1de92156ecc1" providerId="ADAL" clId="{69114721-3814-4F82-B756-20BDBDC26434}" dt="2021-11-24T10:16:55.463" v="5213" actId="962"/>
          <ac:picMkLst>
            <pc:docMk/>
            <pc:sldMk cId="2019342805" sldId="266"/>
            <ac:picMk id="6" creationId="{8D6ED5B1-E32C-44BD-B701-52E5124621B9}"/>
          </ac:picMkLst>
        </pc:picChg>
        <pc:picChg chg="del mod ord">
          <ac:chgData name="Abel Frank" userId="b3cb2622-1dd8-4649-999c-1de92156ecc1" providerId="ADAL" clId="{69114721-3814-4F82-B756-20BDBDC26434}" dt="2021-11-23T09:55:09.629" v="995" actId="478"/>
          <ac:picMkLst>
            <pc:docMk/>
            <pc:sldMk cId="2019342805" sldId="266"/>
            <ac:picMk id="6" creationId="{B0A107DB-263B-49A6-AA00-47BCD9710FFB}"/>
          </ac:picMkLst>
        </pc:picChg>
        <pc:picChg chg="add del mod ord">
          <ac:chgData name="Abel Frank" userId="b3cb2622-1dd8-4649-999c-1de92156ecc1" providerId="ADAL" clId="{69114721-3814-4F82-B756-20BDBDC26434}" dt="2021-11-24T10:16:39.544" v="5191" actId="478"/>
          <ac:picMkLst>
            <pc:docMk/>
            <pc:sldMk cId="2019342805" sldId="266"/>
            <ac:picMk id="8" creationId="{29C33906-5756-40C1-97F9-D55B86608B2C}"/>
          </ac:picMkLst>
        </pc:picChg>
        <pc:picChg chg="del mod ord">
          <ac:chgData name="Abel Frank" userId="b3cb2622-1dd8-4649-999c-1de92156ecc1" providerId="ADAL" clId="{69114721-3814-4F82-B756-20BDBDC26434}" dt="2021-11-23T09:55:48.034" v="1034"/>
          <ac:picMkLst>
            <pc:docMk/>
            <pc:sldMk cId="2019342805" sldId="266"/>
            <ac:picMk id="10" creationId="{91D8CA06-0399-4CE6-A379-ED95379020C9}"/>
          </ac:picMkLst>
        </pc:picChg>
      </pc:sldChg>
      <pc:sldChg chg="addSp delSp modSp mod modTransition modAnim modNotesTx">
        <pc:chgData name="Abel Frank" userId="b3cb2622-1dd8-4649-999c-1de92156ecc1" providerId="ADAL" clId="{69114721-3814-4F82-B756-20BDBDC26434}" dt="2021-11-29T11:23:44.484" v="6178"/>
        <pc:sldMkLst>
          <pc:docMk/>
          <pc:sldMk cId="946787742" sldId="267"/>
        </pc:sldMkLst>
        <pc:spChg chg="add mod">
          <ac:chgData name="Abel Frank" userId="b3cb2622-1dd8-4649-999c-1de92156ecc1" providerId="ADAL" clId="{69114721-3814-4F82-B756-20BDBDC26434}" dt="2021-11-23T12:54:36.171" v="2095" actId="1076"/>
          <ac:spMkLst>
            <pc:docMk/>
            <pc:sldMk cId="946787742" sldId="267"/>
            <ac:spMk id="7" creationId="{672FCFA9-8692-452D-A75E-063A66DAF51A}"/>
          </ac:spMkLst>
        </pc:spChg>
        <pc:spChg chg="del">
          <ac:chgData name="Abel Frank" userId="b3cb2622-1dd8-4649-999c-1de92156ecc1" providerId="ADAL" clId="{69114721-3814-4F82-B756-20BDBDC26434}" dt="2021-11-23T09:59:35.017" v="1111" actId="478"/>
          <ac:spMkLst>
            <pc:docMk/>
            <pc:sldMk cId="946787742" sldId="267"/>
            <ac:spMk id="14" creationId="{D38368C9-470D-483A-A797-1CCBBDD0D815}"/>
          </ac:spMkLst>
        </pc:spChg>
        <pc:spChg chg="add mod">
          <ac:chgData name="Abel Frank" userId="b3cb2622-1dd8-4649-999c-1de92156ecc1" providerId="ADAL" clId="{69114721-3814-4F82-B756-20BDBDC26434}" dt="2021-11-23T12:54:36.171" v="2095" actId="1076"/>
          <ac:spMkLst>
            <pc:docMk/>
            <pc:sldMk cId="946787742" sldId="267"/>
            <ac:spMk id="24" creationId="{753B05E7-51C5-4B0C-A20A-E1D3FA115B92}"/>
          </ac:spMkLst>
        </pc:spChg>
        <pc:spChg chg="add mod">
          <ac:chgData name="Abel Frank" userId="b3cb2622-1dd8-4649-999c-1de92156ecc1" providerId="ADAL" clId="{69114721-3814-4F82-B756-20BDBDC26434}" dt="2021-11-23T12:54:55.792" v="2098" actId="1076"/>
          <ac:spMkLst>
            <pc:docMk/>
            <pc:sldMk cId="946787742" sldId="267"/>
            <ac:spMk id="25" creationId="{259931DD-4D29-44CE-B416-549B700F1391}"/>
          </ac:spMkLst>
        </pc:spChg>
        <pc:spChg chg="add del mod">
          <ac:chgData name="Abel Frank" userId="b3cb2622-1dd8-4649-999c-1de92156ecc1" providerId="ADAL" clId="{69114721-3814-4F82-B756-20BDBDC26434}" dt="2021-11-29T11:23:14.763" v="6166" actId="478"/>
          <ac:spMkLst>
            <pc:docMk/>
            <pc:sldMk cId="946787742" sldId="267"/>
            <ac:spMk id="28" creationId="{EE624E80-28C5-4E1D-AB76-5B928E088D8D}"/>
          </ac:spMkLst>
        </pc:spChg>
        <pc:spChg chg="add mod">
          <ac:chgData name="Abel Frank" userId="b3cb2622-1dd8-4649-999c-1de92156ecc1" providerId="ADAL" clId="{69114721-3814-4F82-B756-20BDBDC26434}" dt="2021-11-29T11:23:44.484" v="6178"/>
          <ac:spMkLst>
            <pc:docMk/>
            <pc:sldMk cId="946787742" sldId="267"/>
            <ac:spMk id="29" creationId="{F646F395-47FE-450E-A396-B1D20821E3FC}"/>
          </ac:spMkLst>
        </pc:spChg>
        <pc:picChg chg="add mod modCrop">
          <ac:chgData name="Abel Frank" userId="b3cb2622-1dd8-4649-999c-1de92156ecc1" providerId="ADAL" clId="{69114721-3814-4F82-B756-20BDBDC26434}" dt="2021-11-23T12:54:36.171" v="2095" actId="1076"/>
          <ac:picMkLst>
            <pc:docMk/>
            <pc:sldMk cId="946787742" sldId="267"/>
            <ac:picMk id="2" creationId="{8324B52C-5954-48AF-9E13-FABDF478192F}"/>
          </ac:picMkLst>
        </pc:picChg>
        <pc:picChg chg="add mod modCrop">
          <ac:chgData name="Abel Frank" userId="b3cb2622-1dd8-4649-999c-1de92156ecc1" providerId="ADAL" clId="{69114721-3814-4F82-B756-20BDBDC26434}" dt="2021-11-23T12:54:36.171" v="2095" actId="1076"/>
          <ac:picMkLst>
            <pc:docMk/>
            <pc:sldMk cId="946787742" sldId="267"/>
            <ac:picMk id="3" creationId="{9D3C84DD-56D5-465B-91D6-7BE9C9A6555C}"/>
          </ac:picMkLst>
        </pc:picChg>
        <pc:picChg chg="add mod modCrop">
          <ac:chgData name="Abel Frank" userId="b3cb2622-1dd8-4649-999c-1de92156ecc1" providerId="ADAL" clId="{69114721-3814-4F82-B756-20BDBDC26434}" dt="2021-11-23T12:54:23.546" v="2094" actId="14100"/>
          <ac:picMkLst>
            <pc:docMk/>
            <pc:sldMk cId="946787742" sldId="267"/>
            <ac:picMk id="5" creationId="{C2DADB3A-ECFF-4126-9CBE-205C92E17544}"/>
          </ac:picMkLst>
        </pc:picChg>
        <pc:picChg chg="add mod modCrop">
          <ac:chgData name="Abel Frank" userId="b3cb2622-1dd8-4649-999c-1de92156ecc1" providerId="ADAL" clId="{69114721-3814-4F82-B756-20BDBDC26434}" dt="2021-11-23T12:54:40.368" v="2097" actId="1076"/>
          <ac:picMkLst>
            <pc:docMk/>
            <pc:sldMk cId="946787742" sldId="267"/>
            <ac:picMk id="6" creationId="{78C03ABE-7549-4960-9B83-C539524FF7B4}"/>
          </ac:picMkLst>
        </pc:picChg>
        <pc:picChg chg="add mod">
          <ac:chgData name="Abel Frank" userId="b3cb2622-1dd8-4649-999c-1de92156ecc1" providerId="ADAL" clId="{69114721-3814-4F82-B756-20BDBDC26434}" dt="2021-11-23T12:55:19.788" v="2101" actId="1076"/>
          <ac:picMkLst>
            <pc:docMk/>
            <pc:sldMk cId="946787742" sldId="267"/>
            <ac:picMk id="27" creationId="{AF0F16ED-1075-4251-B248-CB9C0F5B9BE1}"/>
          </ac:picMkLst>
        </pc:picChg>
      </pc:sldChg>
      <pc:sldChg chg="addSp delSp modSp mod modTransition modAnim">
        <pc:chgData name="Abel Frank" userId="b3cb2622-1dd8-4649-999c-1de92156ecc1" providerId="ADAL" clId="{69114721-3814-4F82-B756-20BDBDC26434}" dt="2021-11-29T11:23:50.555" v="6182"/>
        <pc:sldMkLst>
          <pc:docMk/>
          <pc:sldMk cId="1414471992" sldId="268"/>
        </pc:sldMkLst>
        <pc:spChg chg="add mod">
          <ac:chgData name="Abel Frank" userId="b3cb2622-1dd8-4649-999c-1de92156ecc1" providerId="ADAL" clId="{69114721-3814-4F82-B756-20BDBDC26434}" dt="2021-11-24T10:22:37.156" v="5230" actId="1582"/>
          <ac:spMkLst>
            <pc:docMk/>
            <pc:sldMk cId="1414471992" sldId="268"/>
            <ac:spMk id="2" creationId="{23FC06AD-6F6B-4027-B2E4-85AE455F2469}"/>
          </ac:spMkLst>
        </pc:spChg>
        <pc:spChg chg="add mod">
          <ac:chgData name="Abel Frank" userId="b3cb2622-1dd8-4649-999c-1de92156ecc1" providerId="ADAL" clId="{69114721-3814-4F82-B756-20BDBDC26434}" dt="2021-11-24T10:23:12.452" v="5249" actId="1076"/>
          <ac:spMkLst>
            <pc:docMk/>
            <pc:sldMk cId="1414471992" sldId="268"/>
            <ac:spMk id="3" creationId="{332C885F-6124-4ABF-8EA7-C49C536907CC}"/>
          </ac:spMkLst>
        </pc:spChg>
        <pc:spChg chg="add mod">
          <ac:chgData name="Abel Frank" userId="b3cb2622-1dd8-4649-999c-1de92156ecc1" providerId="ADAL" clId="{69114721-3814-4F82-B756-20BDBDC26434}" dt="2021-11-24T10:22:01.304" v="5218" actId="1076"/>
          <ac:spMkLst>
            <pc:docMk/>
            <pc:sldMk cId="1414471992" sldId="268"/>
            <ac:spMk id="5" creationId="{3AD53771-AA32-44D2-9C03-9B2DE06B342C}"/>
          </ac:spMkLst>
        </pc:spChg>
        <pc:spChg chg="del">
          <ac:chgData name="Abel Frank" userId="b3cb2622-1dd8-4649-999c-1de92156ecc1" providerId="ADAL" clId="{69114721-3814-4F82-B756-20BDBDC26434}" dt="2021-11-23T10:13:46.347" v="1388" actId="478"/>
          <ac:spMkLst>
            <pc:docMk/>
            <pc:sldMk cId="1414471992" sldId="268"/>
            <ac:spMk id="14" creationId="{D38368C9-470D-483A-A797-1CCBBDD0D815}"/>
          </ac:spMkLst>
        </pc:spChg>
        <pc:spChg chg="add mod">
          <ac:chgData name="Abel Frank" userId="b3cb2622-1dd8-4649-999c-1de92156ecc1" providerId="ADAL" clId="{69114721-3814-4F82-B756-20BDBDC26434}" dt="2021-11-23T13:53:35.236" v="2487" actId="1076"/>
          <ac:spMkLst>
            <pc:docMk/>
            <pc:sldMk cId="1414471992" sldId="268"/>
            <ac:spMk id="24" creationId="{A36964CD-CADE-4046-85F1-5C40B8D6E582}"/>
          </ac:spMkLst>
        </pc:spChg>
        <pc:spChg chg="add del mod">
          <ac:chgData name="Abel Frank" userId="b3cb2622-1dd8-4649-999c-1de92156ecc1" providerId="ADAL" clId="{69114721-3814-4F82-B756-20BDBDC26434}" dt="2021-11-29T11:22:59.504" v="6160" actId="478"/>
          <ac:spMkLst>
            <pc:docMk/>
            <pc:sldMk cId="1414471992" sldId="268"/>
            <ac:spMk id="25" creationId="{B6E82BF0-D4B8-4046-9CCA-7CF1D4A2BEA3}"/>
          </ac:spMkLst>
        </pc:spChg>
        <pc:spChg chg="add mod">
          <ac:chgData name="Abel Frank" userId="b3cb2622-1dd8-4649-999c-1de92156ecc1" providerId="ADAL" clId="{69114721-3814-4F82-B756-20BDBDC26434}" dt="2021-11-29T11:23:50.555" v="6182"/>
          <ac:spMkLst>
            <pc:docMk/>
            <pc:sldMk cId="1414471992" sldId="268"/>
            <ac:spMk id="27" creationId="{553C0A92-7D47-4140-BFDE-0E03DE75C2A2}"/>
          </ac:spMkLst>
        </pc:spChg>
        <pc:picChg chg="add del mod">
          <ac:chgData name="Abel Frank" userId="b3cb2622-1dd8-4649-999c-1de92156ecc1" providerId="ADAL" clId="{69114721-3814-4F82-B756-20BDBDC26434}" dt="2021-11-23T10:15:54.823" v="1417" actId="478"/>
          <ac:picMkLst>
            <pc:docMk/>
            <pc:sldMk cId="1414471992" sldId="268"/>
            <ac:picMk id="2" creationId="{71A669AC-B1C5-4488-9EA3-DC8B4B45A9C1}"/>
          </ac:picMkLst>
        </pc:picChg>
        <pc:picChg chg="add mod">
          <ac:chgData name="Abel Frank" userId="b3cb2622-1dd8-4649-999c-1de92156ecc1" providerId="ADAL" clId="{69114721-3814-4F82-B756-20BDBDC26434}" dt="2021-11-24T10:21:58.539" v="5217" actId="1076"/>
          <ac:picMkLst>
            <pc:docMk/>
            <pc:sldMk cId="1414471992" sldId="268"/>
            <ac:picMk id="1026" creationId="{13A4C080-9DD9-4842-9A07-523B5C814B02}"/>
          </ac:picMkLst>
        </pc:picChg>
      </pc:sldChg>
      <pc:sldChg chg="addSp delSp modSp mod modTransition modAnim">
        <pc:chgData name="Abel Frank" userId="b3cb2622-1dd8-4649-999c-1de92156ecc1" providerId="ADAL" clId="{69114721-3814-4F82-B756-20BDBDC26434}" dt="2021-11-29T11:23:52.276" v="6183"/>
        <pc:sldMkLst>
          <pc:docMk/>
          <pc:sldMk cId="721369781" sldId="269"/>
        </pc:sldMkLst>
        <pc:spChg chg="add mod">
          <ac:chgData name="Abel Frank" userId="b3cb2622-1dd8-4649-999c-1de92156ecc1" providerId="ADAL" clId="{69114721-3814-4F82-B756-20BDBDC26434}" dt="2021-11-23T14:01:37.399" v="2521" actId="208"/>
          <ac:spMkLst>
            <pc:docMk/>
            <pc:sldMk cId="721369781" sldId="269"/>
            <ac:spMk id="5" creationId="{8039A6E1-AC6D-47D7-8FC1-1BCA39D942CA}"/>
          </ac:spMkLst>
        </pc:spChg>
        <pc:spChg chg="mod">
          <ac:chgData name="Abel Frank" userId="b3cb2622-1dd8-4649-999c-1de92156ecc1" providerId="ADAL" clId="{69114721-3814-4F82-B756-20BDBDC26434}" dt="2021-11-23T14:01:08.261" v="2519" actId="403"/>
          <ac:spMkLst>
            <pc:docMk/>
            <pc:sldMk cId="721369781" sldId="269"/>
            <ac:spMk id="24" creationId="{DEE09548-4019-4553-AC14-83D1EA4FE40E}"/>
          </ac:spMkLst>
        </pc:spChg>
        <pc:spChg chg="mod">
          <ac:chgData name="Abel Frank" userId="b3cb2622-1dd8-4649-999c-1de92156ecc1" providerId="ADAL" clId="{69114721-3814-4F82-B756-20BDBDC26434}" dt="2021-11-23T14:00:57.085" v="2517" actId="2711"/>
          <ac:spMkLst>
            <pc:docMk/>
            <pc:sldMk cId="721369781" sldId="269"/>
            <ac:spMk id="27" creationId="{529C8D99-3A8C-4407-BFC0-30B33538DFA5}"/>
          </ac:spMkLst>
        </pc:spChg>
        <pc:spChg chg="mod">
          <ac:chgData name="Abel Frank" userId="b3cb2622-1dd8-4649-999c-1de92156ecc1" providerId="ADAL" clId="{69114721-3814-4F82-B756-20BDBDC26434}" dt="2021-11-23T14:00:39.173" v="2512" actId="2711"/>
          <ac:spMkLst>
            <pc:docMk/>
            <pc:sldMk cId="721369781" sldId="269"/>
            <ac:spMk id="28" creationId="{57173BA0-CC9C-4D51-A781-4D5F88E4D492}"/>
          </ac:spMkLst>
        </pc:spChg>
        <pc:spChg chg="mod">
          <ac:chgData name="Abel Frank" userId="b3cb2622-1dd8-4649-999c-1de92156ecc1" providerId="ADAL" clId="{69114721-3814-4F82-B756-20BDBDC26434}" dt="2021-11-23T14:00:42.999" v="2513" actId="2711"/>
          <ac:spMkLst>
            <pc:docMk/>
            <pc:sldMk cId="721369781" sldId="269"/>
            <ac:spMk id="29" creationId="{9DF34E29-3B4E-4DC8-B7D8-635DB682B1B6}"/>
          </ac:spMkLst>
        </pc:spChg>
        <pc:spChg chg="mod">
          <ac:chgData name="Abel Frank" userId="b3cb2622-1dd8-4649-999c-1de92156ecc1" providerId="ADAL" clId="{69114721-3814-4F82-B756-20BDBDC26434}" dt="2021-11-23T14:00:47.106" v="2514" actId="2711"/>
          <ac:spMkLst>
            <pc:docMk/>
            <pc:sldMk cId="721369781" sldId="269"/>
            <ac:spMk id="30" creationId="{FDBFE266-FC40-493C-A7A8-78E6985B94F0}"/>
          </ac:spMkLst>
        </pc:spChg>
        <pc:spChg chg="mod">
          <ac:chgData name="Abel Frank" userId="b3cb2622-1dd8-4649-999c-1de92156ecc1" providerId="ADAL" clId="{69114721-3814-4F82-B756-20BDBDC26434}" dt="2021-11-23T14:00:50.672" v="2515" actId="2711"/>
          <ac:spMkLst>
            <pc:docMk/>
            <pc:sldMk cId="721369781" sldId="269"/>
            <ac:spMk id="31" creationId="{A490F00C-70ED-420F-9C2E-8C313C75232C}"/>
          </ac:spMkLst>
        </pc:spChg>
        <pc:spChg chg="add del mod">
          <ac:chgData name="Abel Frank" userId="b3cb2622-1dd8-4649-999c-1de92156ecc1" providerId="ADAL" clId="{69114721-3814-4F82-B756-20BDBDC26434}" dt="2021-11-29T11:22:57.386" v="6158" actId="478"/>
          <ac:spMkLst>
            <pc:docMk/>
            <pc:sldMk cId="721369781" sldId="269"/>
            <ac:spMk id="37" creationId="{4A4A1068-6F00-4742-8A0A-EAC16A1AE4AE}"/>
          </ac:spMkLst>
        </pc:spChg>
        <pc:spChg chg="add mod">
          <ac:chgData name="Abel Frank" userId="b3cb2622-1dd8-4649-999c-1de92156ecc1" providerId="ADAL" clId="{69114721-3814-4F82-B756-20BDBDC26434}" dt="2021-11-29T11:23:52.276" v="6183"/>
          <ac:spMkLst>
            <pc:docMk/>
            <pc:sldMk cId="721369781" sldId="269"/>
            <ac:spMk id="38" creationId="{0A08643C-CDDB-4EA5-8AF9-33A28A6C97BC}"/>
          </ac:spMkLst>
        </pc:spChg>
        <pc:picChg chg="add mod modCrop">
          <ac:chgData name="Abel Frank" userId="b3cb2622-1dd8-4649-999c-1de92156ecc1" providerId="ADAL" clId="{69114721-3814-4F82-B756-20BDBDC26434}" dt="2021-11-24T10:27:16.459" v="5277" actId="1076"/>
          <ac:picMkLst>
            <pc:docMk/>
            <pc:sldMk cId="721369781" sldId="269"/>
            <ac:picMk id="2" creationId="{1254C9ED-D46F-4276-AA45-74B71AD246C4}"/>
          </ac:picMkLst>
        </pc:picChg>
        <pc:picChg chg="add mod modCrop">
          <ac:chgData name="Abel Frank" userId="b3cb2622-1dd8-4649-999c-1de92156ecc1" providerId="ADAL" clId="{69114721-3814-4F82-B756-20BDBDC26434}" dt="2021-11-23T14:00:26.163" v="2510" actId="1076"/>
          <ac:picMkLst>
            <pc:docMk/>
            <pc:sldMk cId="721369781" sldId="269"/>
            <ac:picMk id="3" creationId="{75E5AFD8-743E-45A5-9F6C-036EB2DF0288}"/>
          </ac:picMkLst>
        </pc:picChg>
        <pc:picChg chg="add mod">
          <ac:chgData name="Abel Frank" userId="b3cb2622-1dd8-4649-999c-1de92156ecc1" providerId="ADAL" clId="{69114721-3814-4F82-B756-20BDBDC26434}" dt="2021-11-24T10:27:19.353" v="5278" actId="1076"/>
          <ac:picMkLst>
            <pc:docMk/>
            <pc:sldMk cId="721369781" sldId="269"/>
            <ac:picMk id="36" creationId="{E084EC73-08C3-4D54-B515-C39FD0A0349C}"/>
          </ac:picMkLst>
        </pc:picChg>
        <pc:picChg chg="add mod">
          <ac:chgData name="Abel Frank" userId="b3cb2622-1dd8-4649-999c-1de92156ecc1" providerId="ADAL" clId="{69114721-3814-4F82-B756-20BDBDC26434}" dt="2021-11-23T14:00:22.247" v="2508" actId="1076"/>
          <ac:picMkLst>
            <pc:docMk/>
            <pc:sldMk cId="721369781" sldId="269"/>
            <ac:picMk id="5122" creationId="{F6E60D5B-06D9-4C99-A4A8-2DE8B858A8A0}"/>
          </ac:picMkLst>
        </pc:picChg>
        <pc:cxnChg chg="mod">
          <ac:chgData name="Abel Frank" userId="b3cb2622-1dd8-4649-999c-1de92156ecc1" providerId="ADAL" clId="{69114721-3814-4F82-B756-20BDBDC26434}" dt="2021-11-24T10:24:42.978" v="5255" actId="208"/>
          <ac:cxnSpMkLst>
            <pc:docMk/>
            <pc:sldMk cId="721369781" sldId="269"/>
            <ac:cxnSpMk id="32" creationId="{91B70873-E02E-4773-A4E8-229B616C0B7E}"/>
          </ac:cxnSpMkLst>
        </pc:cxnChg>
      </pc:sldChg>
      <pc:sldChg chg="addSp delSp modSp mod modTransition modAnim modNotesTx">
        <pc:chgData name="Abel Frank" userId="b3cb2622-1dd8-4649-999c-1de92156ecc1" providerId="ADAL" clId="{69114721-3814-4F82-B756-20BDBDC26434}" dt="2021-11-29T11:23:53.175" v="6184"/>
        <pc:sldMkLst>
          <pc:docMk/>
          <pc:sldMk cId="1204989257" sldId="270"/>
        </pc:sldMkLst>
        <pc:spChg chg="add del mod">
          <ac:chgData name="Abel Frank" userId="b3cb2622-1dd8-4649-999c-1de92156ecc1" providerId="ADAL" clId="{69114721-3814-4F82-B756-20BDBDC26434}" dt="2021-11-29T11:22:52.129" v="6156" actId="478"/>
          <ac:spMkLst>
            <pc:docMk/>
            <pc:sldMk cId="1204989257" sldId="270"/>
            <ac:spMk id="25" creationId="{FB041101-B36A-4EF7-8297-9151FF5FAA41}"/>
          </ac:spMkLst>
        </pc:spChg>
        <pc:spChg chg="add mod">
          <ac:chgData name="Abel Frank" userId="b3cb2622-1dd8-4649-999c-1de92156ecc1" providerId="ADAL" clId="{69114721-3814-4F82-B756-20BDBDC26434}" dt="2021-11-29T11:23:53.175" v="6184"/>
          <ac:spMkLst>
            <pc:docMk/>
            <pc:sldMk cId="1204989257" sldId="270"/>
            <ac:spMk id="27" creationId="{FA668247-019D-4F7A-AA54-C54CAFD8C294}"/>
          </ac:spMkLst>
        </pc:spChg>
      </pc:sldChg>
      <pc:sldChg chg="addSp delSp modSp mod modTransition">
        <pc:chgData name="Abel Frank" userId="b3cb2622-1dd8-4649-999c-1de92156ecc1" providerId="ADAL" clId="{69114721-3814-4F82-B756-20BDBDC26434}" dt="2021-11-29T11:23:54.248" v="6185"/>
        <pc:sldMkLst>
          <pc:docMk/>
          <pc:sldMk cId="269809592" sldId="271"/>
        </pc:sldMkLst>
        <pc:spChg chg="add del">
          <ac:chgData name="Abel Frank" userId="b3cb2622-1dd8-4649-999c-1de92156ecc1" providerId="ADAL" clId="{69114721-3814-4F82-B756-20BDBDC26434}" dt="2021-11-29T11:22:46.026" v="6153" actId="478"/>
          <ac:spMkLst>
            <pc:docMk/>
            <pc:sldMk cId="269809592" sldId="271"/>
            <ac:spMk id="4" creationId="{1F23CAAD-CE08-4595-B85D-D81B81AC9954}"/>
          </ac:spMkLst>
        </pc:spChg>
        <pc:spChg chg="add del mod">
          <ac:chgData name="Abel Frank" userId="b3cb2622-1dd8-4649-999c-1de92156ecc1" providerId="ADAL" clId="{69114721-3814-4F82-B756-20BDBDC26434}" dt="2021-11-29T11:22:55.354" v="6157" actId="478"/>
          <ac:spMkLst>
            <pc:docMk/>
            <pc:sldMk cId="269809592" sldId="271"/>
            <ac:spMk id="24" creationId="{D41F96C9-5142-452D-B762-4DAE23051D05}"/>
          </ac:spMkLst>
        </pc:spChg>
        <pc:spChg chg="mod">
          <ac:chgData name="Abel Frank" userId="b3cb2622-1dd8-4649-999c-1de92156ecc1" providerId="ADAL" clId="{69114721-3814-4F82-B756-20BDBDC26434}" dt="2021-11-23T14:46:45.335" v="2600" actId="2711"/>
          <ac:spMkLst>
            <pc:docMk/>
            <pc:sldMk cId="269809592" sldId="271"/>
            <ac:spMk id="28" creationId="{DAD397E1-3EFB-4F66-B9B8-E38033CF4DDF}"/>
          </ac:spMkLst>
        </pc:spChg>
        <pc:spChg chg="add mod">
          <ac:chgData name="Abel Frank" userId="b3cb2622-1dd8-4649-999c-1de92156ecc1" providerId="ADAL" clId="{69114721-3814-4F82-B756-20BDBDC26434}" dt="2021-11-29T11:23:54.248" v="6185"/>
          <ac:spMkLst>
            <pc:docMk/>
            <pc:sldMk cId="269809592" sldId="271"/>
            <ac:spMk id="31" creationId="{EA6DC0EE-3D5D-442E-81EE-30B11E61DABB}"/>
          </ac:spMkLst>
        </pc:spChg>
      </pc:sldChg>
      <pc:sldChg chg="addSp delSp modSp mod modTransition modAnim modNotesTx">
        <pc:chgData name="Abel Frank" userId="b3cb2622-1dd8-4649-999c-1de92156ecc1" providerId="ADAL" clId="{69114721-3814-4F82-B756-20BDBDC26434}" dt="2021-11-29T11:24:09.337" v="6191" actId="207"/>
        <pc:sldMkLst>
          <pc:docMk/>
          <pc:sldMk cId="3107467490" sldId="272"/>
        </pc:sldMkLst>
        <pc:spChg chg="del">
          <ac:chgData name="Abel Frank" userId="b3cb2622-1dd8-4649-999c-1de92156ecc1" providerId="ADAL" clId="{69114721-3814-4F82-B756-20BDBDC26434}" dt="2021-11-23T10:25:41.069" v="1441" actId="478"/>
          <ac:spMkLst>
            <pc:docMk/>
            <pc:sldMk cId="3107467490" sldId="272"/>
            <ac:spMk id="14" creationId="{D38368C9-470D-483A-A797-1CCBBDD0D815}"/>
          </ac:spMkLst>
        </pc:spChg>
        <pc:spChg chg="add del mod">
          <ac:chgData name="Abel Frank" userId="b3cb2622-1dd8-4649-999c-1de92156ecc1" providerId="ADAL" clId="{69114721-3814-4F82-B756-20BDBDC26434}" dt="2021-11-29T11:21:57.756" v="6144"/>
          <ac:spMkLst>
            <pc:docMk/>
            <pc:sldMk cId="3107467490" sldId="272"/>
            <ac:spMk id="27" creationId="{89007279-8A2C-47AB-A4A0-7C588EBAFE31}"/>
          </ac:spMkLst>
        </pc:spChg>
        <pc:spChg chg="add mod">
          <ac:chgData name="Abel Frank" userId="b3cb2622-1dd8-4649-999c-1de92156ecc1" providerId="ADAL" clId="{69114721-3814-4F82-B756-20BDBDC26434}" dt="2021-11-29T11:24:09.337" v="6191" actId="207"/>
          <ac:spMkLst>
            <pc:docMk/>
            <pc:sldMk cId="3107467490" sldId="272"/>
            <ac:spMk id="28" creationId="{E6DAAFE3-7F76-4311-B2F0-4E0509513B45}"/>
          </ac:spMkLst>
        </pc:spChg>
        <pc:picChg chg="add mod">
          <ac:chgData name="Abel Frank" userId="b3cb2622-1dd8-4649-999c-1de92156ecc1" providerId="ADAL" clId="{69114721-3814-4F82-B756-20BDBDC26434}" dt="2021-11-23T10:25:37.764" v="1440"/>
          <ac:picMkLst>
            <pc:docMk/>
            <pc:sldMk cId="3107467490" sldId="272"/>
            <ac:picMk id="24" creationId="{779A7CC5-32F1-4B90-9231-C71633CE7779}"/>
          </ac:picMkLst>
        </pc:picChg>
        <pc:picChg chg="add mod">
          <ac:chgData name="Abel Frank" userId="b3cb2622-1dd8-4649-999c-1de92156ecc1" providerId="ADAL" clId="{69114721-3814-4F82-B756-20BDBDC26434}" dt="2021-11-23T10:25:37.764" v="1440"/>
          <ac:picMkLst>
            <pc:docMk/>
            <pc:sldMk cId="3107467490" sldId="272"/>
            <ac:picMk id="25" creationId="{07A6BDC5-3469-448E-92D2-DEF43A78082D}"/>
          </ac:picMkLst>
        </pc:picChg>
        <pc:picChg chg="add mod">
          <ac:chgData name="Abel Frank" userId="b3cb2622-1dd8-4649-999c-1de92156ecc1" providerId="ADAL" clId="{69114721-3814-4F82-B756-20BDBDC26434}" dt="2021-11-23T14:31:07.773" v="2576" actId="1076"/>
          <ac:picMkLst>
            <pc:docMk/>
            <pc:sldMk cId="3107467490" sldId="272"/>
            <ac:picMk id="6146" creationId="{C8C8AF55-A435-4C8A-B985-7E00163DDD1A}"/>
          </ac:picMkLst>
        </pc:picChg>
      </pc:sldChg>
      <pc:sldChg chg="addSp delSp modSp mod modTransition modAnim modNotesTx">
        <pc:chgData name="Abel Frank" userId="b3cb2622-1dd8-4649-999c-1de92156ecc1" providerId="ADAL" clId="{69114721-3814-4F82-B756-20BDBDC26434}" dt="2021-11-29T11:24:13.066" v="6192"/>
        <pc:sldMkLst>
          <pc:docMk/>
          <pc:sldMk cId="550557823" sldId="273"/>
        </pc:sldMkLst>
        <pc:spChg chg="mod">
          <ac:chgData name="Abel Frank" userId="b3cb2622-1dd8-4649-999c-1de92156ecc1" providerId="ADAL" clId="{69114721-3814-4F82-B756-20BDBDC26434}" dt="2021-11-23T14:46:27.508" v="2598" actId="5793"/>
          <ac:spMkLst>
            <pc:docMk/>
            <pc:sldMk cId="550557823" sldId="273"/>
            <ac:spMk id="14" creationId="{D38368C9-470D-483A-A797-1CCBBDD0D815}"/>
          </ac:spMkLst>
        </pc:spChg>
        <pc:spChg chg="add del mod">
          <ac:chgData name="Abel Frank" userId="b3cb2622-1dd8-4649-999c-1de92156ecc1" providerId="ADAL" clId="{69114721-3814-4F82-B756-20BDBDC26434}" dt="2021-11-29T11:21:57.590" v="6143"/>
          <ac:spMkLst>
            <pc:docMk/>
            <pc:sldMk cId="550557823" sldId="273"/>
            <ac:spMk id="24" creationId="{FF417A81-F301-44F2-AC58-B21028E60E4D}"/>
          </ac:spMkLst>
        </pc:spChg>
        <pc:spChg chg="add mod">
          <ac:chgData name="Abel Frank" userId="b3cb2622-1dd8-4649-999c-1de92156ecc1" providerId="ADAL" clId="{69114721-3814-4F82-B756-20BDBDC26434}" dt="2021-11-29T11:24:13.066" v="6192"/>
          <ac:spMkLst>
            <pc:docMk/>
            <pc:sldMk cId="550557823" sldId="273"/>
            <ac:spMk id="25" creationId="{2FD35867-CA09-4AD3-A6C2-B2772FFC925C}"/>
          </ac:spMkLst>
        </pc:spChg>
      </pc:sldChg>
      <pc:sldChg chg="del">
        <pc:chgData name="Abel Frank" userId="b3cb2622-1dd8-4649-999c-1de92156ecc1" providerId="ADAL" clId="{69114721-3814-4F82-B756-20BDBDC26434}" dt="2021-11-23T10:31:34.505" v="1554" actId="47"/>
        <pc:sldMkLst>
          <pc:docMk/>
          <pc:sldMk cId="4279522645" sldId="274"/>
        </pc:sldMkLst>
      </pc:sldChg>
      <pc:sldChg chg="del">
        <pc:chgData name="Abel Frank" userId="b3cb2622-1dd8-4649-999c-1de92156ecc1" providerId="ADAL" clId="{69114721-3814-4F82-B756-20BDBDC26434}" dt="2021-11-23T10:31:35.625" v="1555" actId="47"/>
        <pc:sldMkLst>
          <pc:docMk/>
          <pc:sldMk cId="1030904746" sldId="275"/>
        </pc:sldMkLst>
      </pc:sldChg>
      <pc:sldChg chg="modSp del mod">
        <pc:chgData name="Abel Frank" userId="b3cb2622-1dd8-4649-999c-1de92156ecc1" providerId="ADAL" clId="{69114721-3814-4F82-B756-20BDBDC26434}" dt="2021-11-23T07:24:15.143" v="40" actId="47"/>
        <pc:sldMkLst>
          <pc:docMk/>
          <pc:sldMk cId="3330933255" sldId="276"/>
        </pc:sldMkLst>
        <pc:spChg chg="mod">
          <ac:chgData name="Abel Frank" userId="b3cb2622-1dd8-4649-999c-1de92156ecc1" providerId="ADAL" clId="{69114721-3814-4F82-B756-20BDBDC26434}" dt="2021-11-23T07:23:51.643" v="39" actId="20577"/>
          <ac:spMkLst>
            <pc:docMk/>
            <pc:sldMk cId="3330933255" sldId="276"/>
            <ac:spMk id="26" creationId="{849DFB8C-4B0C-467C-AFBC-3911A1049D72}"/>
          </ac:spMkLst>
        </pc:spChg>
      </pc:sldChg>
      <pc:sldChg chg="addSp delSp modSp add mod modTransition modAnim">
        <pc:chgData name="Abel Frank" userId="b3cb2622-1dd8-4649-999c-1de92156ecc1" providerId="ADAL" clId="{69114721-3814-4F82-B756-20BDBDC26434}" dt="2021-11-29T11:23:45.464" v="6179"/>
        <pc:sldMkLst>
          <pc:docMk/>
          <pc:sldMk cId="2560774995" sldId="278"/>
        </pc:sldMkLst>
        <pc:spChg chg="add del">
          <ac:chgData name="Abel Frank" userId="b3cb2622-1dd8-4649-999c-1de92156ecc1" providerId="ADAL" clId="{69114721-3814-4F82-B756-20BDBDC26434}" dt="2021-11-29T11:23:08.635" v="6164" actId="478"/>
          <ac:spMkLst>
            <pc:docMk/>
            <pc:sldMk cId="2560774995" sldId="278"/>
            <ac:spMk id="4" creationId="{1F23CAAD-CE08-4595-B85D-D81B81AC9954}"/>
          </ac:spMkLst>
        </pc:spChg>
        <pc:spChg chg="add del mod">
          <ac:chgData name="Abel Frank" userId="b3cb2622-1dd8-4649-999c-1de92156ecc1" providerId="ADAL" clId="{69114721-3814-4F82-B756-20BDBDC26434}" dt="2021-11-23T10:07:28.409" v="1272" actId="767"/>
          <ac:spMkLst>
            <pc:docMk/>
            <pc:sldMk cId="2560774995" sldId="278"/>
            <ac:spMk id="5" creationId="{563369A1-34BC-4752-BCC8-24726414547D}"/>
          </ac:spMkLst>
        </pc:spChg>
        <pc:spChg chg="add del mod">
          <ac:chgData name="Abel Frank" userId="b3cb2622-1dd8-4649-999c-1de92156ecc1" providerId="ADAL" clId="{69114721-3814-4F82-B756-20BDBDC26434}" dt="2021-11-23T10:10:59.610" v="1359" actId="21"/>
          <ac:spMkLst>
            <pc:docMk/>
            <pc:sldMk cId="2560774995" sldId="278"/>
            <ac:spMk id="7" creationId="{31B0925A-D1EC-4370-B564-48C44E0C49C2}"/>
          </ac:spMkLst>
        </pc:spChg>
        <pc:spChg chg="add mod">
          <ac:chgData name="Abel Frank" userId="b3cb2622-1dd8-4649-999c-1de92156ecc1" providerId="ADAL" clId="{69114721-3814-4F82-B756-20BDBDC26434}" dt="2021-11-23T13:05:54.747" v="2199" actId="14100"/>
          <ac:spMkLst>
            <pc:docMk/>
            <pc:sldMk cId="2560774995" sldId="278"/>
            <ac:spMk id="10" creationId="{4A6C9B71-CEDB-4B15-AAB1-D859687CF888}"/>
          </ac:spMkLst>
        </pc:spChg>
        <pc:spChg chg="del">
          <ac:chgData name="Abel Frank" userId="b3cb2622-1dd8-4649-999c-1de92156ecc1" providerId="ADAL" clId="{69114721-3814-4F82-B756-20BDBDC26434}" dt="2021-11-23T10:03:52.561" v="1200" actId="478"/>
          <ac:spMkLst>
            <pc:docMk/>
            <pc:sldMk cId="2560774995" sldId="278"/>
            <ac:spMk id="14" creationId="{D38368C9-470D-483A-A797-1CCBBDD0D815}"/>
          </ac:spMkLst>
        </pc:spChg>
        <pc:spChg chg="add del mod">
          <ac:chgData name="Abel Frank" userId="b3cb2622-1dd8-4649-999c-1de92156ecc1" providerId="ADAL" clId="{69114721-3814-4F82-B756-20BDBDC26434}" dt="2021-11-29T11:23:10.398" v="6165" actId="478"/>
          <ac:spMkLst>
            <pc:docMk/>
            <pc:sldMk cId="2560774995" sldId="278"/>
            <ac:spMk id="24" creationId="{59637858-A3FD-49DD-B3B0-BE8EF652E231}"/>
          </ac:spMkLst>
        </pc:spChg>
        <pc:spChg chg="add del mod">
          <ac:chgData name="Abel Frank" userId="b3cb2622-1dd8-4649-999c-1de92156ecc1" providerId="ADAL" clId="{69114721-3814-4F82-B756-20BDBDC26434}" dt="2021-11-23T10:07:14.045" v="1268"/>
          <ac:spMkLst>
            <pc:docMk/>
            <pc:sldMk cId="2560774995" sldId="278"/>
            <ac:spMk id="24" creationId="{6AEFFF76-97AF-4733-9ED9-B8F5B12476EA}"/>
          </ac:spMkLst>
        </pc:spChg>
        <pc:spChg chg="add mod">
          <ac:chgData name="Abel Frank" userId="b3cb2622-1dd8-4649-999c-1de92156ecc1" providerId="ADAL" clId="{69114721-3814-4F82-B756-20BDBDC26434}" dt="2021-11-29T11:23:45.464" v="6179"/>
          <ac:spMkLst>
            <pc:docMk/>
            <pc:sldMk cId="2560774995" sldId="278"/>
            <ac:spMk id="25" creationId="{38F7451C-ACFC-410F-8031-B1A6DB1F0EF4}"/>
          </ac:spMkLst>
        </pc:spChg>
        <pc:spChg chg="add del">
          <ac:chgData name="Abel Frank" userId="b3cb2622-1dd8-4649-999c-1de92156ecc1" providerId="ADAL" clId="{69114721-3814-4F82-B756-20BDBDC26434}" dt="2021-11-23T10:07:35.068" v="1274" actId="22"/>
          <ac:spMkLst>
            <pc:docMk/>
            <pc:sldMk cId="2560774995" sldId="278"/>
            <ac:spMk id="25" creationId="{B080E84A-EBF3-4C15-9D47-EEDEF4FA7FFA}"/>
          </ac:spMkLst>
        </pc:spChg>
        <pc:spChg chg="mod">
          <ac:chgData name="Abel Frank" userId="b3cb2622-1dd8-4649-999c-1de92156ecc1" providerId="ADAL" clId="{69114721-3814-4F82-B756-20BDBDC26434}" dt="2021-11-23T07:23:35.550" v="35" actId="14100"/>
          <ac:spMkLst>
            <pc:docMk/>
            <pc:sldMk cId="2560774995" sldId="278"/>
            <ac:spMk id="26" creationId="{849DFB8C-4B0C-467C-AFBC-3911A1049D72}"/>
          </ac:spMkLst>
        </pc:spChg>
        <pc:spChg chg="add del mod">
          <ac:chgData name="Abel Frank" userId="b3cb2622-1dd8-4649-999c-1de92156ecc1" providerId="ADAL" clId="{69114721-3814-4F82-B756-20BDBDC26434}" dt="2021-11-23T10:09:11.027" v="1291"/>
          <ac:spMkLst>
            <pc:docMk/>
            <pc:sldMk cId="2560774995" sldId="278"/>
            <ac:spMk id="27" creationId="{FE526D57-5E02-49A2-A98B-44059D264971}"/>
          </ac:spMkLst>
        </pc:spChg>
        <pc:spChg chg="add del mod">
          <ac:chgData name="Abel Frank" userId="b3cb2622-1dd8-4649-999c-1de92156ecc1" providerId="ADAL" clId="{69114721-3814-4F82-B756-20BDBDC26434}" dt="2021-11-23T13:01:50.703" v="2150" actId="21"/>
          <ac:spMkLst>
            <pc:docMk/>
            <pc:sldMk cId="2560774995" sldId="278"/>
            <ac:spMk id="28" creationId="{346D56EE-3DBD-40D5-A139-788A5E2C66B8}"/>
          </ac:spMkLst>
        </pc:spChg>
        <pc:spChg chg="add del mod">
          <ac:chgData name="Abel Frank" userId="b3cb2622-1dd8-4649-999c-1de92156ecc1" providerId="ADAL" clId="{69114721-3814-4F82-B756-20BDBDC26434}" dt="2021-11-23T13:01:48.360" v="2149" actId="478"/>
          <ac:spMkLst>
            <pc:docMk/>
            <pc:sldMk cId="2560774995" sldId="278"/>
            <ac:spMk id="29" creationId="{F239808B-5911-4193-BEE2-43B3095BF0C6}"/>
          </ac:spMkLst>
        </pc:spChg>
        <pc:spChg chg="add del mod">
          <ac:chgData name="Abel Frank" userId="b3cb2622-1dd8-4649-999c-1de92156ecc1" providerId="ADAL" clId="{69114721-3814-4F82-B756-20BDBDC26434}" dt="2021-11-23T10:11:53.861" v="1372"/>
          <ac:spMkLst>
            <pc:docMk/>
            <pc:sldMk cId="2560774995" sldId="278"/>
            <ac:spMk id="31" creationId="{DAFE3ECA-132F-4156-9E8A-44EFE124E5BF}"/>
          </ac:spMkLst>
        </pc:spChg>
        <pc:spChg chg="add del mod">
          <ac:chgData name="Abel Frank" userId="b3cb2622-1dd8-4649-999c-1de92156ecc1" providerId="ADAL" clId="{69114721-3814-4F82-B756-20BDBDC26434}" dt="2021-11-23T13:02:19.325" v="2155" actId="21"/>
          <ac:spMkLst>
            <pc:docMk/>
            <pc:sldMk cId="2560774995" sldId="278"/>
            <ac:spMk id="33" creationId="{55D52F66-A74D-4979-BE6A-3F767C6F24AA}"/>
          </ac:spMkLst>
        </pc:spChg>
        <pc:picChg chg="add mod">
          <ac:chgData name="Abel Frank" userId="b3cb2622-1dd8-4649-999c-1de92156ecc1" providerId="ADAL" clId="{69114721-3814-4F82-B756-20BDBDC26434}" dt="2021-11-23T13:04:48.855" v="2177" actId="1076"/>
          <ac:picMkLst>
            <pc:docMk/>
            <pc:sldMk cId="2560774995" sldId="278"/>
            <ac:picMk id="2" creationId="{45E3B104-5F4D-47FF-B04D-D49BBE986B05}"/>
          </ac:picMkLst>
        </pc:picChg>
        <pc:picChg chg="add mod">
          <ac:chgData name="Abel Frank" userId="b3cb2622-1dd8-4649-999c-1de92156ecc1" providerId="ADAL" clId="{69114721-3814-4F82-B756-20BDBDC26434}" dt="2021-11-23T13:02:27.284" v="2157" actId="1076"/>
          <ac:picMkLst>
            <pc:docMk/>
            <pc:sldMk cId="2560774995" sldId="278"/>
            <ac:picMk id="3" creationId="{2F78E4A9-4194-4697-BB11-D934F4149D4C}"/>
          </ac:picMkLst>
        </pc:picChg>
        <pc:picChg chg="add del mod">
          <ac:chgData name="Abel Frank" userId="b3cb2622-1dd8-4649-999c-1de92156ecc1" providerId="ADAL" clId="{69114721-3814-4F82-B756-20BDBDC26434}" dt="2021-11-23T13:02:13.728" v="2153" actId="21"/>
          <ac:picMkLst>
            <pc:docMk/>
            <pc:sldMk cId="2560774995" sldId="278"/>
            <ac:picMk id="9" creationId="{B17B5C52-42E4-4276-97D9-4CC91FD21208}"/>
          </ac:picMkLst>
        </pc:picChg>
        <pc:picChg chg="add del mod">
          <ac:chgData name="Abel Frank" userId="b3cb2622-1dd8-4649-999c-1de92156ecc1" providerId="ADAL" clId="{69114721-3814-4F82-B756-20BDBDC26434}" dt="2021-11-23T10:11:53.861" v="1372"/>
          <ac:picMkLst>
            <pc:docMk/>
            <pc:sldMk cId="2560774995" sldId="278"/>
            <ac:picMk id="30" creationId="{9BA2E8C9-8EAD-45E3-8007-1A728D417D11}"/>
          </ac:picMkLst>
        </pc:picChg>
        <pc:picChg chg="add del mod">
          <ac:chgData name="Abel Frank" userId="b3cb2622-1dd8-4649-999c-1de92156ecc1" providerId="ADAL" clId="{69114721-3814-4F82-B756-20BDBDC26434}" dt="2021-11-23T13:02:19.325" v="2155" actId="21"/>
          <ac:picMkLst>
            <pc:docMk/>
            <pc:sldMk cId="2560774995" sldId="278"/>
            <ac:picMk id="32" creationId="{BD20046C-D36D-4BA6-AE99-ABFB182A215E}"/>
          </ac:picMkLst>
        </pc:picChg>
        <pc:cxnChg chg="add mod">
          <ac:chgData name="Abel Frank" userId="b3cb2622-1dd8-4649-999c-1de92156ecc1" providerId="ADAL" clId="{69114721-3814-4F82-B756-20BDBDC26434}" dt="2021-11-23T13:06:27.158" v="2204" actId="14100"/>
          <ac:cxnSpMkLst>
            <pc:docMk/>
            <pc:sldMk cId="2560774995" sldId="278"/>
            <ac:cxnSpMk id="12" creationId="{E73DBB6F-6E86-42D0-B90F-DE2D6C460871}"/>
          </ac:cxnSpMkLst>
        </pc:cxnChg>
      </pc:sldChg>
      <pc:sldChg chg="addSp delSp modSp add mod modTransition modAnim">
        <pc:chgData name="Abel Frank" userId="b3cb2622-1dd8-4649-999c-1de92156ecc1" providerId="ADAL" clId="{69114721-3814-4F82-B756-20BDBDC26434}" dt="2021-11-29T11:24:14.393" v="6193"/>
        <pc:sldMkLst>
          <pc:docMk/>
          <pc:sldMk cId="4038356705" sldId="279"/>
        </pc:sldMkLst>
        <pc:spChg chg="del">
          <ac:chgData name="Abel Frank" userId="b3cb2622-1dd8-4649-999c-1de92156ecc1" providerId="ADAL" clId="{69114721-3814-4F82-B756-20BDBDC26434}" dt="2021-11-23T10:31:50.837" v="1558" actId="478"/>
          <ac:spMkLst>
            <pc:docMk/>
            <pc:sldMk cId="4038356705" sldId="279"/>
            <ac:spMk id="14" creationId="{D38368C9-470D-483A-A797-1CCBBDD0D815}"/>
          </ac:spMkLst>
        </pc:spChg>
        <pc:spChg chg="add del mod">
          <ac:chgData name="Abel Frank" userId="b3cb2622-1dd8-4649-999c-1de92156ecc1" providerId="ADAL" clId="{69114721-3814-4F82-B756-20BDBDC26434}" dt="2021-11-23T10:32:05.612" v="1560" actId="478"/>
          <ac:spMkLst>
            <pc:docMk/>
            <pc:sldMk cId="4038356705" sldId="279"/>
            <ac:spMk id="24" creationId="{248DFCCB-D6A9-448C-A99C-BE8961F04EF1}"/>
          </ac:spMkLst>
        </pc:spChg>
        <pc:spChg chg="add del mod">
          <ac:chgData name="Abel Frank" userId="b3cb2622-1dd8-4649-999c-1de92156ecc1" providerId="ADAL" clId="{69114721-3814-4F82-B756-20BDBDC26434}" dt="2021-11-29T11:21:57.407" v="6142"/>
          <ac:spMkLst>
            <pc:docMk/>
            <pc:sldMk cId="4038356705" sldId="279"/>
            <ac:spMk id="24" creationId="{DB05A9F6-207C-4B72-949F-99D67DD97E29}"/>
          </ac:spMkLst>
        </pc:spChg>
        <pc:spChg chg="mod">
          <ac:chgData name="Abel Frank" userId="b3cb2622-1dd8-4649-999c-1de92156ecc1" providerId="ADAL" clId="{69114721-3814-4F82-B756-20BDBDC26434}" dt="2021-11-23T07:24:28.029" v="55" actId="20577"/>
          <ac:spMkLst>
            <pc:docMk/>
            <pc:sldMk cId="4038356705" sldId="279"/>
            <ac:spMk id="26" creationId="{849DFB8C-4B0C-467C-AFBC-3911A1049D72}"/>
          </ac:spMkLst>
        </pc:spChg>
        <pc:spChg chg="add mod">
          <ac:chgData name="Abel Frank" userId="b3cb2622-1dd8-4649-999c-1de92156ecc1" providerId="ADAL" clId="{69114721-3814-4F82-B756-20BDBDC26434}" dt="2021-11-23T14:46:16.963" v="2597" actId="2711"/>
          <ac:spMkLst>
            <pc:docMk/>
            <pc:sldMk cId="4038356705" sldId="279"/>
            <ac:spMk id="28" creationId="{FA651244-9911-4ACE-A2B4-AAFABFE60086}"/>
          </ac:spMkLst>
        </pc:spChg>
        <pc:spChg chg="add mod">
          <ac:chgData name="Abel Frank" userId="b3cb2622-1dd8-4649-999c-1de92156ecc1" providerId="ADAL" clId="{69114721-3814-4F82-B756-20BDBDC26434}" dt="2021-11-23T10:33:33.932" v="1575" actId="2711"/>
          <ac:spMkLst>
            <pc:docMk/>
            <pc:sldMk cId="4038356705" sldId="279"/>
            <ac:spMk id="32" creationId="{72AFA56C-3A9D-4768-BEFF-352373AFF081}"/>
          </ac:spMkLst>
        </pc:spChg>
        <pc:spChg chg="add mod">
          <ac:chgData name="Abel Frank" userId="b3cb2622-1dd8-4649-999c-1de92156ecc1" providerId="ADAL" clId="{69114721-3814-4F82-B756-20BDBDC26434}" dt="2021-11-23T10:33:37.420" v="1576" actId="2711"/>
          <ac:spMkLst>
            <pc:docMk/>
            <pc:sldMk cId="4038356705" sldId="279"/>
            <ac:spMk id="33" creationId="{DDC1F21A-409C-4C81-A1AB-09215894E59F}"/>
          </ac:spMkLst>
        </pc:spChg>
        <pc:spChg chg="add mod">
          <ac:chgData name="Abel Frank" userId="b3cb2622-1dd8-4649-999c-1de92156ecc1" providerId="ADAL" clId="{69114721-3814-4F82-B756-20BDBDC26434}" dt="2021-11-29T11:24:14.393" v="6193"/>
          <ac:spMkLst>
            <pc:docMk/>
            <pc:sldMk cId="4038356705" sldId="279"/>
            <ac:spMk id="34" creationId="{4E44E814-0EB7-4AE7-AFE3-94361E0D068D}"/>
          </ac:spMkLst>
        </pc:spChg>
        <pc:picChg chg="add mod">
          <ac:chgData name="Abel Frank" userId="b3cb2622-1dd8-4649-999c-1de92156ecc1" providerId="ADAL" clId="{69114721-3814-4F82-B756-20BDBDC26434}" dt="2021-11-23T10:32:00.508" v="1559"/>
          <ac:picMkLst>
            <pc:docMk/>
            <pc:sldMk cId="4038356705" sldId="279"/>
            <ac:picMk id="25" creationId="{CEDC9040-C846-4027-864E-675F3F70A9F3}"/>
          </ac:picMkLst>
        </pc:picChg>
        <pc:picChg chg="add mod">
          <ac:chgData name="Abel Frank" userId="b3cb2622-1dd8-4649-999c-1de92156ecc1" providerId="ADAL" clId="{69114721-3814-4F82-B756-20BDBDC26434}" dt="2021-11-23T10:33:53.354" v="1579" actId="1076"/>
          <ac:picMkLst>
            <pc:docMk/>
            <pc:sldMk cId="4038356705" sldId="279"/>
            <ac:picMk id="27" creationId="{15872E35-8BC0-4FB8-AED6-E3554E2F162C}"/>
          </ac:picMkLst>
        </pc:picChg>
        <pc:picChg chg="add mod">
          <ac:chgData name="Abel Frank" userId="b3cb2622-1dd8-4649-999c-1de92156ecc1" providerId="ADAL" clId="{69114721-3814-4F82-B756-20BDBDC26434}" dt="2021-11-23T10:32:00.508" v="1559"/>
          <ac:picMkLst>
            <pc:docMk/>
            <pc:sldMk cId="4038356705" sldId="279"/>
            <ac:picMk id="29" creationId="{59E0F9E1-91B2-49CA-BBA2-9B6E3600B925}"/>
          </ac:picMkLst>
        </pc:picChg>
        <pc:cxnChg chg="add mod">
          <ac:chgData name="Abel Frank" userId="b3cb2622-1dd8-4649-999c-1de92156ecc1" providerId="ADAL" clId="{69114721-3814-4F82-B756-20BDBDC26434}" dt="2021-11-23T14:47:13.210" v="2601" actId="1582"/>
          <ac:cxnSpMkLst>
            <pc:docMk/>
            <pc:sldMk cId="4038356705" sldId="279"/>
            <ac:cxnSpMk id="30" creationId="{ACCD9E95-7574-4197-8BAC-6ECCC6B96171}"/>
          </ac:cxnSpMkLst>
        </pc:cxnChg>
        <pc:cxnChg chg="add mod">
          <ac:chgData name="Abel Frank" userId="b3cb2622-1dd8-4649-999c-1de92156ecc1" providerId="ADAL" clId="{69114721-3814-4F82-B756-20BDBDC26434}" dt="2021-11-23T14:47:17.861" v="2602" actId="1582"/>
          <ac:cxnSpMkLst>
            <pc:docMk/>
            <pc:sldMk cId="4038356705" sldId="279"/>
            <ac:cxnSpMk id="31" creationId="{06114806-035E-4C54-B65A-8E11DD51D044}"/>
          </ac:cxnSpMkLst>
        </pc:cxnChg>
      </pc:sldChg>
      <pc:sldChg chg="addSp delSp modSp add mod modTransition modAnim">
        <pc:chgData name="Abel Frank" userId="b3cb2622-1dd8-4649-999c-1de92156ecc1" providerId="ADAL" clId="{69114721-3814-4F82-B756-20BDBDC26434}" dt="2021-11-29T11:24:15.614" v="6194"/>
        <pc:sldMkLst>
          <pc:docMk/>
          <pc:sldMk cId="2151831937" sldId="280"/>
        </pc:sldMkLst>
        <pc:spChg chg="del">
          <ac:chgData name="Abel Frank" userId="b3cb2622-1dd8-4649-999c-1de92156ecc1" providerId="ADAL" clId="{69114721-3814-4F82-B756-20BDBDC26434}" dt="2021-11-23T10:32:41.155" v="1561" actId="478"/>
          <ac:spMkLst>
            <pc:docMk/>
            <pc:sldMk cId="2151831937" sldId="280"/>
            <ac:spMk id="14" creationId="{D38368C9-470D-483A-A797-1CCBBDD0D815}"/>
          </ac:spMkLst>
        </pc:spChg>
        <pc:spChg chg="add del mod">
          <ac:chgData name="Abel Frank" userId="b3cb2622-1dd8-4649-999c-1de92156ecc1" providerId="ADAL" clId="{69114721-3814-4F82-B756-20BDBDC26434}" dt="2021-11-23T10:32:52.059" v="1563" actId="478"/>
          <ac:spMkLst>
            <pc:docMk/>
            <pc:sldMk cId="2151831937" sldId="280"/>
            <ac:spMk id="24" creationId="{334F5DD6-B444-489D-9E11-2EF64FD65AFE}"/>
          </ac:spMkLst>
        </pc:spChg>
        <pc:spChg chg="add del mod">
          <ac:chgData name="Abel Frank" userId="b3cb2622-1dd8-4649-999c-1de92156ecc1" providerId="ADAL" clId="{69114721-3814-4F82-B756-20BDBDC26434}" dt="2021-11-29T11:21:57.244" v="6141"/>
          <ac:spMkLst>
            <pc:docMk/>
            <pc:sldMk cId="2151831937" sldId="280"/>
            <ac:spMk id="24" creationId="{E2561FA4-C9FB-4A8B-A989-4DE3BD44E09F}"/>
          </ac:spMkLst>
        </pc:spChg>
        <pc:spChg chg="mod">
          <ac:chgData name="Abel Frank" userId="b3cb2622-1dd8-4649-999c-1de92156ecc1" providerId="ADAL" clId="{69114721-3814-4F82-B756-20BDBDC26434}" dt="2021-11-23T07:24:56.163" v="71" actId="20577"/>
          <ac:spMkLst>
            <pc:docMk/>
            <pc:sldMk cId="2151831937" sldId="280"/>
            <ac:spMk id="26" creationId="{849DFB8C-4B0C-467C-AFBC-3911A1049D72}"/>
          </ac:spMkLst>
        </pc:spChg>
        <pc:spChg chg="add mod">
          <ac:chgData name="Abel Frank" userId="b3cb2622-1dd8-4649-999c-1de92156ecc1" providerId="ADAL" clId="{69114721-3814-4F82-B756-20BDBDC26434}" dt="2021-11-23T10:34:27.963" v="1581" actId="1076"/>
          <ac:spMkLst>
            <pc:docMk/>
            <pc:sldMk cId="2151831937" sldId="280"/>
            <ac:spMk id="28" creationId="{8FC77681-463E-43F8-9A16-9B00DD1A89BF}"/>
          </ac:spMkLst>
        </pc:spChg>
        <pc:spChg chg="add mod">
          <ac:chgData name="Abel Frank" userId="b3cb2622-1dd8-4649-999c-1de92156ecc1" providerId="ADAL" clId="{69114721-3814-4F82-B756-20BDBDC26434}" dt="2021-11-23T10:33:28.227" v="1574" actId="2711"/>
          <ac:spMkLst>
            <pc:docMk/>
            <pc:sldMk cId="2151831937" sldId="280"/>
            <ac:spMk id="32" creationId="{796CA960-84BB-4EB8-9B0B-E0D053ABAEB6}"/>
          </ac:spMkLst>
        </pc:spChg>
        <pc:spChg chg="add mod">
          <ac:chgData name="Abel Frank" userId="b3cb2622-1dd8-4649-999c-1de92156ecc1" providerId="ADAL" clId="{69114721-3814-4F82-B756-20BDBDC26434}" dt="2021-11-23T10:33:24.888" v="1573" actId="2711"/>
          <ac:spMkLst>
            <pc:docMk/>
            <pc:sldMk cId="2151831937" sldId="280"/>
            <ac:spMk id="34" creationId="{F0E75690-E61C-4132-8AE1-005258C42065}"/>
          </ac:spMkLst>
        </pc:spChg>
        <pc:spChg chg="add mod">
          <ac:chgData name="Abel Frank" userId="b3cb2622-1dd8-4649-999c-1de92156ecc1" providerId="ADAL" clId="{69114721-3814-4F82-B756-20BDBDC26434}" dt="2021-11-29T11:24:15.614" v="6194"/>
          <ac:spMkLst>
            <pc:docMk/>
            <pc:sldMk cId="2151831937" sldId="280"/>
            <ac:spMk id="35" creationId="{4C7AFEE3-251A-475E-BBD7-B885BF2B38D4}"/>
          </ac:spMkLst>
        </pc:spChg>
        <pc:picChg chg="add mod">
          <ac:chgData name="Abel Frank" userId="b3cb2622-1dd8-4649-999c-1de92156ecc1" providerId="ADAL" clId="{69114721-3814-4F82-B756-20BDBDC26434}" dt="2021-11-23T10:32:48.851" v="1562"/>
          <ac:picMkLst>
            <pc:docMk/>
            <pc:sldMk cId="2151831937" sldId="280"/>
            <ac:picMk id="25" creationId="{69D346FE-8E56-461C-9892-E595C487A57A}"/>
          </ac:picMkLst>
        </pc:picChg>
        <pc:picChg chg="add mod">
          <ac:chgData name="Abel Frank" userId="b3cb2622-1dd8-4649-999c-1de92156ecc1" providerId="ADAL" clId="{69114721-3814-4F82-B756-20BDBDC26434}" dt="2021-11-23T10:34:23.811" v="1580" actId="1076"/>
          <ac:picMkLst>
            <pc:docMk/>
            <pc:sldMk cId="2151831937" sldId="280"/>
            <ac:picMk id="27" creationId="{B6B3505C-9AB0-47E8-8D09-45BD431835B2}"/>
          </ac:picMkLst>
        </pc:picChg>
        <pc:picChg chg="add mod">
          <ac:chgData name="Abel Frank" userId="b3cb2622-1dd8-4649-999c-1de92156ecc1" providerId="ADAL" clId="{69114721-3814-4F82-B756-20BDBDC26434}" dt="2021-11-23T10:32:48.851" v="1562"/>
          <ac:picMkLst>
            <pc:docMk/>
            <pc:sldMk cId="2151831937" sldId="280"/>
            <ac:picMk id="29" creationId="{0D0C7BEB-2CAB-4DA8-9227-3F728DE73422}"/>
          </ac:picMkLst>
        </pc:picChg>
        <pc:picChg chg="add mod">
          <ac:chgData name="Abel Frank" userId="b3cb2622-1dd8-4649-999c-1de92156ecc1" providerId="ADAL" clId="{69114721-3814-4F82-B756-20BDBDC26434}" dt="2021-11-23T10:32:48.851" v="1562"/>
          <ac:picMkLst>
            <pc:docMk/>
            <pc:sldMk cId="2151831937" sldId="280"/>
            <ac:picMk id="30" creationId="{7F532883-4537-4B74-B925-C310AD12747B}"/>
          </ac:picMkLst>
        </pc:picChg>
        <pc:cxnChg chg="add mod">
          <ac:chgData name="Abel Frank" userId="b3cb2622-1dd8-4649-999c-1de92156ecc1" providerId="ADAL" clId="{69114721-3814-4F82-B756-20BDBDC26434}" dt="2021-11-23T14:47:25.129" v="2603" actId="1582"/>
          <ac:cxnSpMkLst>
            <pc:docMk/>
            <pc:sldMk cId="2151831937" sldId="280"/>
            <ac:cxnSpMk id="31" creationId="{E20B80B5-2C38-420E-A4E0-B922210AF379}"/>
          </ac:cxnSpMkLst>
        </pc:cxnChg>
        <pc:cxnChg chg="add mod">
          <ac:chgData name="Abel Frank" userId="b3cb2622-1dd8-4649-999c-1de92156ecc1" providerId="ADAL" clId="{69114721-3814-4F82-B756-20BDBDC26434}" dt="2021-11-23T14:47:30.055" v="2604" actId="1582"/>
          <ac:cxnSpMkLst>
            <pc:docMk/>
            <pc:sldMk cId="2151831937" sldId="280"/>
            <ac:cxnSpMk id="33" creationId="{1DAFD884-81B2-4F74-903E-6BBC01C14E6B}"/>
          </ac:cxnSpMkLst>
        </pc:cxnChg>
      </pc:sldChg>
      <pc:sldChg chg="addSp delSp modSp add mod modTransition delAnim modAnim">
        <pc:chgData name="Abel Frank" userId="b3cb2622-1dd8-4649-999c-1de92156ecc1" providerId="ADAL" clId="{69114721-3814-4F82-B756-20BDBDC26434}" dt="2021-11-29T11:24:32.860" v="6201"/>
        <pc:sldMkLst>
          <pc:docMk/>
          <pc:sldMk cId="369018100" sldId="281"/>
        </pc:sldMkLst>
        <pc:spChg chg="add mod">
          <ac:chgData name="Abel Frank" userId="b3cb2622-1dd8-4649-999c-1de92156ecc1" providerId="ADAL" clId="{69114721-3814-4F82-B756-20BDBDC26434}" dt="2021-11-24T10:41:27.040" v="5404" actId="14100"/>
          <ac:spMkLst>
            <pc:docMk/>
            <pc:sldMk cId="369018100" sldId="281"/>
            <ac:spMk id="2" creationId="{6DD05936-8BAB-47FD-8089-0909B5C5C3FB}"/>
          </ac:spMkLst>
        </pc:spChg>
        <pc:spChg chg="mod">
          <ac:chgData name="Abel Frank" userId="b3cb2622-1dd8-4649-999c-1de92156ecc1" providerId="ADAL" clId="{69114721-3814-4F82-B756-20BDBDC26434}" dt="2021-11-23T15:03:06.198" v="2951" actId="1076"/>
          <ac:spMkLst>
            <pc:docMk/>
            <pc:sldMk cId="369018100" sldId="281"/>
            <ac:spMk id="4" creationId="{1F23CAAD-CE08-4595-B85D-D81B81AC9954}"/>
          </ac:spMkLst>
        </pc:spChg>
        <pc:spChg chg="add del mod">
          <ac:chgData name="Abel Frank" userId="b3cb2622-1dd8-4649-999c-1de92156ecc1" providerId="ADAL" clId="{69114721-3814-4F82-B756-20BDBDC26434}" dt="2021-11-23T15:21:47.698" v="3256" actId="478"/>
          <ac:spMkLst>
            <pc:docMk/>
            <pc:sldMk cId="369018100" sldId="281"/>
            <ac:spMk id="6" creationId="{E4445AB5-95AF-48C2-B72A-871AD8254275}"/>
          </ac:spMkLst>
        </pc:spChg>
        <pc:spChg chg="add del mod">
          <ac:chgData name="Abel Frank" userId="b3cb2622-1dd8-4649-999c-1de92156ecc1" providerId="ADAL" clId="{69114721-3814-4F82-B756-20BDBDC26434}" dt="2021-11-23T15:16:43.962" v="3212" actId="11529"/>
          <ac:spMkLst>
            <pc:docMk/>
            <pc:sldMk cId="369018100" sldId="281"/>
            <ac:spMk id="9" creationId="{0519B300-74CB-4AAD-B4C3-1589113CDBF7}"/>
          </ac:spMkLst>
        </pc:spChg>
        <pc:spChg chg="del">
          <ac:chgData name="Abel Frank" userId="b3cb2622-1dd8-4649-999c-1de92156ecc1" providerId="ADAL" clId="{69114721-3814-4F82-B756-20BDBDC26434}" dt="2021-11-23T10:38:42.988" v="1582" actId="478"/>
          <ac:spMkLst>
            <pc:docMk/>
            <pc:sldMk cId="369018100" sldId="281"/>
            <ac:spMk id="14" creationId="{D38368C9-470D-483A-A797-1CCBBDD0D815}"/>
          </ac:spMkLst>
        </pc:spChg>
        <pc:spChg chg="add del mod">
          <ac:chgData name="Abel Frank" userId="b3cb2622-1dd8-4649-999c-1de92156ecc1" providerId="ADAL" clId="{69114721-3814-4F82-B756-20BDBDC26434}" dt="2021-11-23T10:38:48.755" v="1584" actId="478"/>
          <ac:spMkLst>
            <pc:docMk/>
            <pc:sldMk cId="369018100" sldId="281"/>
            <ac:spMk id="24" creationId="{772AF9FE-5E47-407F-89B8-6668B02DC73C}"/>
          </ac:spMkLst>
        </pc:spChg>
        <pc:spChg chg="add mod">
          <ac:chgData name="Abel Frank" userId="b3cb2622-1dd8-4649-999c-1de92156ecc1" providerId="ADAL" clId="{69114721-3814-4F82-B756-20BDBDC26434}" dt="2021-11-24T10:41:38.975" v="5408" actId="14100"/>
          <ac:spMkLst>
            <pc:docMk/>
            <pc:sldMk cId="369018100" sldId="281"/>
            <ac:spMk id="25" creationId="{A1EDFB78-DC4B-4F1B-94F4-76B50C1255F8}"/>
          </ac:spMkLst>
        </pc:spChg>
        <pc:spChg chg="mod">
          <ac:chgData name="Abel Frank" userId="b3cb2622-1dd8-4649-999c-1de92156ecc1" providerId="ADAL" clId="{69114721-3814-4F82-B756-20BDBDC26434}" dt="2021-11-23T15:05:01.457" v="2990" actId="20577"/>
          <ac:spMkLst>
            <pc:docMk/>
            <pc:sldMk cId="369018100" sldId="281"/>
            <ac:spMk id="26" creationId="{849DFB8C-4B0C-467C-AFBC-3911A1049D72}"/>
          </ac:spMkLst>
        </pc:spChg>
        <pc:spChg chg="add mod">
          <ac:chgData name="Abel Frank" userId="b3cb2622-1dd8-4649-999c-1de92156ecc1" providerId="ADAL" clId="{69114721-3814-4F82-B756-20BDBDC26434}" dt="2021-11-23T15:02:50.195" v="2917" actId="14100"/>
          <ac:spMkLst>
            <pc:docMk/>
            <pc:sldMk cId="369018100" sldId="281"/>
            <ac:spMk id="27" creationId="{D3484ED8-5EA4-4B6B-B63A-AB5E2DBED31E}"/>
          </ac:spMkLst>
        </pc:spChg>
        <pc:spChg chg="add del mod">
          <ac:chgData name="Abel Frank" userId="b3cb2622-1dd8-4649-999c-1de92156ecc1" providerId="ADAL" clId="{69114721-3814-4F82-B756-20BDBDC26434}" dt="2021-11-29T11:21:56.745" v="6138"/>
          <ac:spMkLst>
            <pc:docMk/>
            <pc:sldMk cId="369018100" sldId="281"/>
            <ac:spMk id="29" creationId="{C5C77F56-BB61-429E-8045-67746B9ED450}"/>
          </ac:spMkLst>
        </pc:spChg>
        <pc:spChg chg="add mod">
          <ac:chgData name="Abel Frank" userId="b3cb2622-1dd8-4649-999c-1de92156ecc1" providerId="ADAL" clId="{69114721-3814-4F82-B756-20BDBDC26434}" dt="2021-11-23T10:38:45.348" v="1583"/>
          <ac:spMkLst>
            <pc:docMk/>
            <pc:sldMk cId="369018100" sldId="281"/>
            <ac:spMk id="31" creationId="{9C673C8F-98D7-40D2-A0C6-2F54FEF4BCDB}"/>
          </ac:spMkLst>
        </pc:spChg>
        <pc:spChg chg="add mod">
          <ac:chgData name="Abel Frank" userId="b3cb2622-1dd8-4649-999c-1de92156ecc1" providerId="ADAL" clId="{69114721-3814-4F82-B756-20BDBDC26434}" dt="2021-11-23T10:38:45.348" v="1583"/>
          <ac:spMkLst>
            <pc:docMk/>
            <pc:sldMk cId="369018100" sldId="281"/>
            <ac:spMk id="32" creationId="{8A93D332-6761-4A06-B9C7-AA051D0C7688}"/>
          </ac:spMkLst>
        </pc:spChg>
        <pc:spChg chg="add mod">
          <ac:chgData name="Abel Frank" userId="b3cb2622-1dd8-4649-999c-1de92156ecc1" providerId="ADAL" clId="{69114721-3814-4F82-B756-20BDBDC26434}" dt="2021-11-23T15:17:09.421" v="3232" actId="404"/>
          <ac:spMkLst>
            <pc:docMk/>
            <pc:sldMk cId="369018100" sldId="281"/>
            <ac:spMk id="35" creationId="{219DC3E1-405D-463E-8E94-BD30BFA66786}"/>
          </ac:spMkLst>
        </pc:spChg>
        <pc:spChg chg="add mod">
          <ac:chgData name="Abel Frank" userId="b3cb2622-1dd8-4649-999c-1de92156ecc1" providerId="ADAL" clId="{69114721-3814-4F82-B756-20BDBDC26434}" dt="2021-11-23T15:17:15.692" v="3234" actId="1076"/>
          <ac:spMkLst>
            <pc:docMk/>
            <pc:sldMk cId="369018100" sldId="281"/>
            <ac:spMk id="36" creationId="{12496B68-E130-4977-B7C6-F0A5EBC74FA1}"/>
          </ac:spMkLst>
        </pc:spChg>
        <pc:spChg chg="add mod">
          <ac:chgData name="Abel Frank" userId="b3cb2622-1dd8-4649-999c-1de92156ecc1" providerId="ADAL" clId="{69114721-3814-4F82-B756-20BDBDC26434}" dt="2021-11-29T11:24:32.860" v="6201"/>
          <ac:spMkLst>
            <pc:docMk/>
            <pc:sldMk cId="369018100" sldId="281"/>
            <ac:spMk id="37" creationId="{66FC864E-78E3-4EC1-805B-CB6E91EA48F3}"/>
          </ac:spMkLst>
        </pc:spChg>
        <pc:picChg chg="mod ord">
          <ac:chgData name="Abel Frank" userId="b3cb2622-1dd8-4649-999c-1de92156ecc1" providerId="ADAL" clId="{69114721-3814-4F82-B756-20BDBDC26434}" dt="2021-11-23T15:09:41.686" v="3116" actId="962"/>
          <ac:picMkLst>
            <pc:docMk/>
            <pc:sldMk cId="369018100" sldId="281"/>
            <ac:picMk id="5" creationId="{E062B32C-8B8F-4B75-915D-B184EFC05F94}"/>
          </ac:picMkLst>
        </pc:picChg>
        <pc:picChg chg="mod ord">
          <ac:chgData name="Abel Frank" userId="b3cb2622-1dd8-4649-999c-1de92156ecc1" providerId="ADAL" clId="{69114721-3814-4F82-B756-20BDBDC26434}" dt="2021-11-23T15:14:08.492" v="3151" actId="962"/>
          <ac:picMkLst>
            <pc:docMk/>
            <pc:sldMk cId="369018100" sldId="281"/>
            <ac:picMk id="8" creationId="{A7BC40F3-FB7C-485D-B5D8-F8FFBF8D9879}"/>
          </ac:picMkLst>
        </pc:picChg>
        <pc:picChg chg="add del mod">
          <ac:chgData name="Abel Frank" userId="b3cb2622-1dd8-4649-999c-1de92156ecc1" providerId="ADAL" clId="{69114721-3814-4F82-B756-20BDBDC26434}" dt="2021-11-23T15:09:41.686" v="3114" actId="478"/>
          <ac:picMkLst>
            <pc:docMk/>
            <pc:sldMk cId="369018100" sldId="281"/>
            <ac:picMk id="25" creationId="{5EB5FE85-5B7A-423D-8A57-9CFDABC4D406}"/>
          </ac:picMkLst>
        </pc:picChg>
        <pc:picChg chg="add del mod">
          <ac:chgData name="Abel Frank" userId="b3cb2622-1dd8-4649-999c-1de92156ecc1" providerId="ADAL" clId="{69114721-3814-4F82-B756-20BDBDC26434}" dt="2021-11-23T15:14:08.491" v="3149" actId="478"/>
          <ac:picMkLst>
            <pc:docMk/>
            <pc:sldMk cId="369018100" sldId="281"/>
            <ac:picMk id="29" creationId="{2EBA3B83-9B69-48BF-928F-B2FCA03B7B69}"/>
          </ac:picMkLst>
        </pc:picChg>
        <pc:picChg chg="add mod">
          <ac:chgData name="Abel Frank" userId="b3cb2622-1dd8-4649-999c-1de92156ecc1" providerId="ADAL" clId="{69114721-3814-4F82-B756-20BDBDC26434}" dt="2021-11-24T10:41:16.925" v="5399" actId="1076"/>
          <ac:picMkLst>
            <pc:docMk/>
            <pc:sldMk cId="369018100" sldId="281"/>
            <ac:picMk id="30" creationId="{F6B4EEFB-336F-4D60-A376-C9C2274230BE}"/>
          </ac:picMkLst>
        </pc:picChg>
        <pc:picChg chg="add mod">
          <ac:chgData name="Abel Frank" userId="b3cb2622-1dd8-4649-999c-1de92156ecc1" providerId="ADAL" clId="{69114721-3814-4F82-B756-20BDBDC26434}" dt="2021-11-23T10:38:45.348" v="1583"/>
          <ac:picMkLst>
            <pc:docMk/>
            <pc:sldMk cId="369018100" sldId="281"/>
            <ac:picMk id="33" creationId="{42B9899D-41C0-4AE1-B0FF-75B90643C0F3}"/>
          </ac:picMkLst>
        </pc:picChg>
        <pc:picChg chg="add mod">
          <ac:chgData name="Abel Frank" userId="b3cb2622-1dd8-4649-999c-1de92156ecc1" providerId="ADAL" clId="{69114721-3814-4F82-B756-20BDBDC26434}" dt="2021-11-23T10:38:45.348" v="1583"/>
          <ac:picMkLst>
            <pc:docMk/>
            <pc:sldMk cId="369018100" sldId="281"/>
            <ac:picMk id="34" creationId="{04DC53AB-2DAC-4F46-9453-18C3EAC5B949}"/>
          </ac:picMkLst>
        </pc:picChg>
        <pc:cxnChg chg="add del mod">
          <ac:chgData name="Abel Frank" userId="b3cb2622-1dd8-4649-999c-1de92156ecc1" providerId="ADAL" clId="{69114721-3814-4F82-B756-20BDBDC26434}" dt="2021-11-23T15:16:38.524" v="3201" actId="11529"/>
          <ac:cxnSpMkLst>
            <pc:docMk/>
            <pc:sldMk cId="369018100" sldId="281"/>
            <ac:cxnSpMk id="11" creationId="{AF441745-0496-4002-9721-5B579CF53141}"/>
          </ac:cxnSpMkLst>
        </pc:cxnChg>
        <pc:cxnChg chg="add mod">
          <ac:chgData name="Abel Frank" userId="b3cb2622-1dd8-4649-999c-1de92156ecc1" providerId="ADAL" clId="{69114721-3814-4F82-B756-20BDBDC26434}" dt="2021-11-23T15:02:50.195" v="2917" actId="14100"/>
          <ac:cxnSpMkLst>
            <pc:docMk/>
            <pc:sldMk cId="369018100" sldId="281"/>
            <ac:cxnSpMk id="28" creationId="{0DCE2F21-A6BA-4BE7-95E1-EDA77D7751AD}"/>
          </ac:cxnSpMkLst>
        </pc:cxnChg>
      </pc:sldChg>
      <pc:sldChg chg="addSp delSp modSp add del mod modTransition modAnim">
        <pc:chgData name="Abel Frank" userId="b3cb2622-1dd8-4649-999c-1de92156ecc1" providerId="ADAL" clId="{69114721-3814-4F82-B756-20BDBDC26434}" dt="2021-11-23T15:51:52.899" v="3607" actId="47"/>
        <pc:sldMkLst>
          <pc:docMk/>
          <pc:sldMk cId="3580403219" sldId="282"/>
        </pc:sldMkLst>
        <pc:spChg chg="del">
          <ac:chgData name="Abel Frank" userId="b3cb2622-1dd8-4649-999c-1de92156ecc1" providerId="ADAL" clId="{69114721-3814-4F82-B756-20BDBDC26434}" dt="2021-11-23T10:40:30.332" v="1635" actId="478"/>
          <ac:spMkLst>
            <pc:docMk/>
            <pc:sldMk cId="3580403219" sldId="282"/>
            <ac:spMk id="14" creationId="{D38368C9-470D-483A-A797-1CCBBDD0D815}"/>
          </ac:spMkLst>
        </pc:spChg>
        <pc:spChg chg="add mod">
          <ac:chgData name="Abel Frank" userId="b3cb2622-1dd8-4649-999c-1de92156ecc1" providerId="ADAL" clId="{69114721-3814-4F82-B756-20BDBDC26434}" dt="2021-11-23T10:40:30.588" v="1636"/>
          <ac:spMkLst>
            <pc:docMk/>
            <pc:sldMk cId="3580403219" sldId="282"/>
            <ac:spMk id="24" creationId="{0D84A4AB-E504-4A4A-AEB7-93228428A470}"/>
          </ac:spMkLst>
        </pc:spChg>
        <pc:spChg chg="mod">
          <ac:chgData name="Abel Frank" userId="b3cb2622-1dd8-4649-999c-1de92156ecc1" providerId="ADAL" clId="{69114721-3814-4F82-B756-20BDBDC26434}" dt="2021-11-23T07:25:40.179" v="121" actId="20577"/>
          <ac:spMkLst>
            <pc:docMk/>
            <pc:sldMk cId="3580403219" sldId="282"/>
            <ac:spMk id="26" creationId="{849DFB8C-4B0C-467C-AFBC-3911A1049D72}"/>
          </ac:spMkLst>
        </pc:spChg>
        <pc:picChg chg="add mod">
          <ac:chgData name="Abel Frank" userId="b3cb2622-1dd8-4649-999c-1de92156ecc1" providerId="ADAL" clId="{69114721-3814-4F82-B756-20BDBDC26434}" dt="2021-11-23T10:40:30.588" v="1636"/>
          <ac:picMkLst>
            <pc:docMk/>
            <pc:sldMk cId="3580403219" sldId="282"/>
            <ac:picMk id="25" creationId="{351977E0-A402-4BB8-B45B-C47D3CA89177}"/>
          </ac:picMkLst>
        </pc:picChg>
        <pc:picChg chg="add mod">
          <ac:chgData name="Abel Frank" userId="b3cb2622-1dd8-4649-999c-1de92156ecc1" providerId="ADAL" clId="{69114721-3814-4F82-B756-20BDBDC26434}" dt="2021-11-23T10:40:30.588" v="1636"/>
          <ac:picMkLst>
            <pc:docMk/>
            <pc:sldMk cId="3580403219" sldId="282"/>
            <ac:picMk id="27" creationId="{D8B7FD6F-AFF0-427A-AE86-83194F6674A5}"/>
          </ac:picMkLst>
        </pc:picChg>
        <pc:picChg chg="add mod">
          <ac:chgData name="Abel Frank" userId="b3cb2622-1dd8-4649-999c-1de92156ecc1" providerId="ADAL" clId="{69114721-3814-4F82-B756-20BDBDC26434}" dt="2021-11-23T10:40:30.588" v="1636"/>
          <ac:picMkLst>
            <pc:docMk/>
            <pc:sldMk cId="3580403219" sldId="282"/>
            <ac:picMk id="28" creationId="{3F744614-FF4A-4736-AA0E-5D30F2918BD0}"/>
          </ac:picMkLst>
        </pc:picChg>
        <pc:picChg chg="add mod">
          <ac:chgData name="Abel Frank" userId="b3cb2622-1dd8-4649-999c-1de92156ecc1" providerId="ADAL" clId="{69114721-3814-4F82-B756-20BDBDC26434}" dt="2021-11-23T10:40:30.588" v="1636"/>
          <ac:picMkLst>
            <pc:docMk/>
            <pc:sldMk cId="3580403219" sldId="282"/>
            <ac:picMk id="29" creationId="{54EE0D3A-B995-44FC-A935-4247DFF911A3}"/>
          </ac:picMkLst>
        </pc:picChg>
      </pc:sldChg>
      <pc:sldChg chg="addSp delSp modSp add mod modTransition delAnim modAnim">
        <pc:chgData name="Abel Frank" userId="b3cb2622-1dd8-4649-999c-1de92156ecc1" providerId="ADAL" clId="{69114721-3814-4F82-B756-20BDBDC26434}" dt="2021-11-29T11:25:04.012" v="6210"/>
        <pc:sldMkLst>
          <pc:docMk/>
          <pc:sldMk cId="2802412932" sldId="283"/>
        </pc:sldMkLst>
        <pc:spChg chg="add mod">
          <ac:chgData name="Abel Frank" userId="b3cb2622-1dd8-4649-999c-1de92156ecc1" providerId="ADAL" clId="{69114721-3814-4F82-B756-20BDBDC26434}" dt="2021-11-23T16:58:14.094" v="3669" actId="208"/>
          <ac:spMkLst>
            <pc:docMk/>
            <pc:sldMk cId="2802412932" sldId="283"/>
            <ac:spMk id="9" creationId="{5C56DEE0-9F8B-4D4D-B36B-ED18E180AF3D}"/>
          </ac:spMkLst>
        </pc:spChg>
        <pc:spChg chg="del">
          <ac:chgData name="Abel Frank" userId="b3cb2622-1dd8-4649-999c-1de92156ecc1" providerId="ADAL" clId="{69114721-3814-4F82-B756-20BDBDC26434}" dt="2021-11-23T10:47:33.194" v="1681" actId="478"/>
          <ac:spMkLst>
            <pc:docMk/>
            <pc:sldMk cId="2802412932" sldId="283"/>
            <ac:spMk id="14" creationId="{D38368C9-470D-483A-A797-1CCBBDD0D815}"/>
          </ac:spMkLst>
        </pc:spChg>
        <pc:spChg chg="add del mod">
          <ac:chgData name="Abel Frank" userId="b3cb2622-1dd8-4649-999c-1de92156ecc1" providerId="ADAL" clId="{69114721-3814-4F82-B756-20BDBDC26434}" dt="2021-11-29T11:21:55.984" v="6133"/>
          <ac:spMkLst>
            <pc:docMk/>
            <pc:sldMk cId="2802412932" sldId="283"/>
            <ac:spMk id="24" creationId="{3D913154-9341-4A2A-A5F9-7EF0D955E928}"/>
          </ac:spMkLst>
        </pc:spChg>
        <pc:spChg chg="add del mod">
          <ac:chgData name="Abel Frank" userId="b3cb2622-1dd8-4649-999c-1de92156ecc1" providerId="ADAL" clId="{69114721-3814-4F82-B756-20BDBDC26434}" dt="2021-11-23T16:55:44.214" v="3629" actId="21"/>
          <ac:spMkLst>
            <pc:docMk/>
            <pc:sldMk cId="2802412932" sldId="283"/>
            <ac:spMk id="24" creationId="{E6BE4924-2C20-4502-A071-555A05EF22B0}"/>
          </ac:spMkLst>
        </pc:spChg>
        <pc:spChg chg="add mod">
          <ac:chgData name="Abel Frank" userId="b3cb2622-1dd8-4649-999c-1de92156ecc1" providerId="ADAL" clId="{69114721-3814-4F82-B756-20BDBDC26434}" dt="2021-11-29T11:25:04.012" v="6210"/>
          <ac:spMkLst>
            <pc:docMk/>
            <pc:sldMk cId="2802412932" sldId="283"/>
            <ac:spMk id="25" creationId="{9FCE2A0E-9E4C-435C-98D3-6D02C33276DA}"/>
          </ac:spMkLst>
        </pc:spChg>
        <pc:spChg chg="mod">
          <ac:chgData name="Abel Frank" userId="b3cb2622-1dd8-4649-999c-1de92156ecc1" providerId="ADAL" clId="{69114721-3814-4F82-B756-20BDBDC26434}" dt="2021-11-23T16:56:18.056" v="3661" actId="20577"/>
          <ac:spMkLst>
            <pc:docMk/>
            <pc:sldMk cId="2802412932" sldId="283"/>
            <ac:spMk id="26" creationId="{849DFB8C-4B0C-467C-AFBC-3911A1049D72}"/>
          </ac:spMkLst>
        </pc:spChg>
        <pc:spChg chg="add del mod">
          <ac:chgData name="Abel Frank" userId="b3cb2622-1dd8-4649-999c-1de92156ecc1" providerId="ADAL" clId="{69114721-3814-4F82-B756-20BDBDC26434}" dt="2021-11-23T10:48:39.222" v="1688" actId="478"/>
          <ac:spMkLst>
            <pc:docMk/>
            <pc:sldMk cId="2802412932" sldId="283"/>
            <ac:spMk id="27" creationId="{72C1B0E3-6ABC-45DC-B93B-F502B11860A3}"/>
          </ac:spMkLst>
        </pc:spChg>
        <pc:spChg chg="add del mod">
          <ac:chgData name="Abel Frank" userId="b3cb2622-1dd8-4649-999c-1de92156ecc1" providerId="ADAL" clId="{69114721-3814-4F82-B756-20BDBDC26434}" dt="2021-11-23T10:48:40.121" v="1689" actId="478"/>
          <ac:spMkLst>
            <pc:docMk/>
            <pc:sldMk cId="2802412932" sldId="283"/>
            <ac:spMk id="28" creationId="{C2AA548F-BA29-443C-AD42-94408C1D799E}"/>
          </ac:spMkLst>
        </pc:spChg>
        <pc:spChg chg="add del mod">
          <ac:chgData name="Abel Frank" userId="b3cb2622-1dd8-4649-999c-1de92156ecc1" providerId="ADAL" clId="{69114721-3814-4F82-B756-20BDBDC26434}" dt="2021-11-23T10:49:39.546" v="1711" actId="478"/>
          <ac:spMkLst>
            <pc:docMk/>
            <pc:sldMk cId="2802412932" sldId="283"/>
            <ac:spMk id="29" creationId="{F219E81F-DE4E-4774-B5B5-B0825022EF66}"/>
          </ac:spMkLst>
        </pc:spChg>
        <pc:spChg chg="add mod">
          <ac:chgData name="Abel Frank" userId="b3cb2622-1dd8-4649-999c-1de92156ecc1" providerId="ADAL" clId="{69114721-3814-4F82-B756-20BDBDC26434}" dt="2021-11-23T17:02:03.449" v="3728" actId="14100"/>
          <ac:spMkLst>
            <pc:docMk/>
            <pc:sldMk cId="2802412932" sldId="283"/>
            <ac:spMk id="31" creationId="{4BC2625D-5948-4497-9C4E-868FE60BBBAB}"/>
          </ac:spMkLst>
        </pc:spChg>
        <pc:spChg chg="add mod">
          <ac:chgData name="Abel Frank" userId="b3cb2622-1dd8-4649-999c-1de92156ecc1" providerId="ADAL" clId="{69114721-3814-4F82-B756-20BDBDC26434}" dt="2021-11-23T16:59:02.549" v="3679" actId="14100"/>
          <ac:spMkLst>
            <pc:docMk/>
            <pc:sldMk cId="2802412932" sldId="283"/>
            <ac:spMk id="32" creationId="{928B1B4B-12E5-4EE5-8A4F-642A670EA0AA}"/>
          </ac:spMkLst>
        </pc:spChg>
        <pc:spChg chg="add mod">
          <ac:chgData name="Abel Frank" userId="b3cb2622-1dd8-4649-999c-1de92156ecc1" providerId="ADAL" clId="{69114721-3814-4F82-B756-20BDBDC26434}" dt="2021-11-23T16:59:14.097" v="3682" actId="14100"/>
          <ac:spMkLst>
            <pc:docMk/>
            <pc:sldMk cId="2802412932" sldId="283"/>
            <ac:spMk id="33" creationId="{4AF202FE-B955-438C-82F1-74CDA1EAE6FB}"/>
          </ac:spMkLst>
        </pc:spChg>
        <pc:picChg chg="del mod ord">
          <ac:chgData name="Abel Frank" userId="b3cb2622-1dd8-4649-999c-1de92156ecc1" providerId="ADAL" clId="{69114721-3814-4F82-B756-20BDBDC26434}" dt="2021-11-23T16:59:27.464" v="3698" actId="478"/>
          <ac:picMkLst>
            <pc:docMk/>
            <pc:sldMk cId="2802412932" sldId="283"/>
            <ac:picMk id="3" creationId="{6236D56B-EC22-451A-A56C-4B11EA344166}"/>
          </ac:picMkLst>
        </pc:picChg>
        <pc:picChg chg="del mod">
          <ac:chgData name="Abel Frank" userId="b3cb2622-1dd8-4649-999c-1de92156ecc1" providerId="ADAL" clId="{69114721-3814-4F82-B756-20BDBDC26434}" dt="2021-11-23T10:51:00.316" v="1735" actId="478"/>
          <ac:picMkLst>
            <pc:docMk/>
            <pc:sldMk cId="2802412932" sldId="283"/>
            <ac:picMk id="6" creationId="{3799437F-BAA0-4212-BA40-6F1557B05288}"/>
          </ac:picMkLst>
        </pc:picChg>
        <pc:picChg chg="del mod ord">
          <ac:chgData name="Abel Frank" userId="b3cb2622-1dd8-4649-999c-1de92156ecc1" providerId="ADAL" clId="{69114721-3814-4F82-B756-20BDBDC26434}" dt="2021-11-23T16:55:49.356" v="3631" actId="21"/>
          <ac:picMkLst>
            <pc:docMk/>
            <pc:sldMk cId="2802412932" sldId="283"/>
            <ac:picMk id="8" creationId="{74269FD0-825C-41F7-A212-2F9F1E3E668A}"/>
          </ac:picMkLst>
        </pc:picChg>
        <pc:picChg chg="del mod ord">
          <ac:chgData name="Abel Frank" userId="b3cb2622-1dd8-4649-999c-1de92156ecc1" providerId="ADAL" clId="{69114721-3814-4F82-B756-20BDBDC26434}" dt="2021-11-23T17:02:35.009" v="3744" actId="478"/>
          <ac:picMkLst>
            <pc:docMk/>
            <pc:sldMk cId="2802412932" sldId="283"/>
            <ac:picMk id="11" creationId="{B60979FA-E9D0-4F45-8B7A-69637F79B170}"/>
          </ac:picMkLst>
        </pc:picChg>
        <pc:picChg chg="del mod ord">
          <ac:chgData name="Abel Frank" userId="b3cb2622-1dd8-4649-999c-1de92156ecc1" providerId="ADAL" clId="{69114721-3814-4F82-B756-20BDBDC26434}" dt="2021-11-23T17:07:11.123" v="3791" actId="478"/>
          <ac:picMkLst>
            <pc:docMk/>
            <pc:sldMk cId="2802412932" sldId="283"/>
            <ac:picMk id="13" creationId="{C6D06A18-D874-43D1-A105-512B0EE9F7CE}"/>
          </ac:picMkLst>
        </pc:picChg>
        <pc:picChg chg="add del mod">
          <ac:chgData name="Abel Frank" userId="b3cb2622-1dd8-4649-999c-1de92156ecc1" providerId="ADAL" clId="{69114721-3814-4F82-B756-20BDBDC26434}" dt="2021-11-23T10:49:23.531" v="1707" actId="478"/>
          <ac:picMkLst>
            <pc:docMk/>
            <pc:sldMk cId="2802412932" sldId="283"/>
            <ac:picMk id="25" creationId="{2EF04A91-655A-48E8-A789-2DAA470AEAAD}"/>
          </ac:picMkLst>
        </pc:picChg>
        <pc:picChg chg="add del mod">
          <ac:chgData name="Abel Frank" userId="b3cb2622-1dd8-4649-999c-1de92156ecc1" providerId="ADAL" clId="{69114721-3814-4F82-B756-20BDBDC26434}" dt="2021-11-23T10:48:45.372" v="1692" actId="478"/>
          <ac:picMkLst>
            <pc:docMk/>
            <pc:sldMk cId="2802412932" sldId="283"/>
            <ac:picMk id="30" creationId="{408766E4-EA2D-4755-AF85-CA368620C1B0}"/>
          </ac:picMkLst>
        </pc:picChg>
        <pc:picChg chg="mod ord">
          <ac:chgData name="Abel Frank" userId="b3cb2622-1dd8-4649-999c-1de92156ecc1" providerId="ADAL" clId="{69114721-3814-4F82-B756-20BDBDC26434}" dt="2021-11-23T17:07:11.124" v="3793" actId="962"/>
          <ac:picMkLst>
            <pc:docMk/>
            <pc:sldMk cId="2802412932" sldId="283"/>
            <ac:picMk id="35" creationId="{613EC8DC-DF9A-4C62-A0B2-24BA3E7472EB}"/>
          </ac:picMkLst>
        </pc:picChg>
      </pc:sldChg>
      <pc:sldChg chg="addSp delSp modSp add mod ord modAnim">
        <pc:chgData name="Abel Frank" userId="b3cb2622-1dd8-4649-999c-1de92156ecc1" providerId="ADAL" clId="{69114721-3814-4F82-B756-20BDBDC26434}" dt="2021-11-23T17:23:03.876" v="3867" actId="21"/>
        <pc:sldMkLst>
          <pc:docMk/>
          <pc:sldMk cId="1922140935" sldId="284"/>
        </pc:sldMkLst>
        <pc:spChg chg="del">
          <ac:chgData name="Abel Frank" userId="b3cb2622-1dd8-4649-999c-1de92156ecc1" providerId="ADAL" clId="{69114721-3814-4F82-B756-20BDBDC26434}" dt="2021-11-23T10:52:38.889" v="1742" actId="478"/>
          <ac:spMkLst>
            <pc:docMk/>
            <pc:sldMk cId="1922140935" sldId="284"/>
            <ac:spMk id="14" creationId="{D38368C9-470D-483A-A797-1CCBBDD0D815}"/>
          </ac:spMkLst>
        </pc:spChg>
        <pc:spChg chg="mod">
          <ac:chgData name="Abel Frank" userId="b3cb2622-1dd8-4649-999c-1de92156ecc1" providerId="ADAL" clId="{69114721-3814-4F82-B756-20BDBDC26434}" dt="2021-11-23T07:26:13.961" v="189" actId="20577"/>
          <ac:spMkLst>
            <pc:docMk/>
            <pc:sldMk cId="1922140935" sldId="284"/>
            <ac:spMk id="26" creationId="{849DFB8C-4B0C-467C-AFBC-3911A1049D72}"/>
          </ac:spMkLst>
        </pc:spChg>
        <pc:spChg chg="add del mod">
          <ac:chgData name="Abel Frank" userId="b3cb2622-1dd8-4649-999c-1de92156ecc1" providerId="ADAL" clId="{69114721-3814-4F82-B756-20BDBDC26434}" dt="2021-11-23T17:23:03.876" v="3867" actId="21"/>
          <ac:spMkLst>
            <pc:docMk/>
            <pc:sldMk cId="1922140935" sldId="284"/>
            <ac:spMk id="28" creationId="{E9ED1277-57A4-48DF-B616-81B7E0DEA6E0}"/>
          </ac:spMkLst>
        </pc:spChg>
        <pc:picChg chg="mod ord">
          <ac:chgData name="Abel Frank" userId="b3cb2622-1dd8-4649-999c-1de92156ecc1" providerId="ADAL" clId="{69114721-3814-4F82-B756-20BDBDC26434}" dt="2021-11-23T10:53:19.381" v="1760" actId="962"/>
          <ac:picMkLst>
            <pc:docMk/>
            <pc:sldMk cId="1922140935" sldId="284"/>
            <ac:picMk id="3" creationId="{0FD28270-CA3E-4430-9F54-D91B119A3D6C}"/>
          </ac:picMkLst>
        </pc:picChg>
        <pc:picChg chg="add del mod">
          <ac:chgData name="Abel Frank" userId="b3cb2622-1dd8-4649-999c-1de92156ecc1" providerId="ADAL" clId="{69114721-3814-4F82-B756-20BDBDC26434}" dt="2021-11-23T10:53:19.380" v="1758" actId="478"/>
          <ac:picMkLst>
            <pc:docMk/>
            <pc:sldMk cId="1922140935" sldId="284"/>
            <ac:picMk id="24" creationId="{36F76684-68D1-4AA8-9824-C4372B00FFED}"/>
          </ac:picMkLst>
        </pc:picChg>
        <pc:picChg chg="add mod">
          <ac:chgData name="Abel Frank" userId="b3cb2622-1dd8-4649-999c-1de92156ecc1" providerId="ADAL" clId="{69114721-3814-4F82-B756-20BDBDC26434}" dt="2021-11-23T10:52:50.517" v="1744" actId="1076"/>
          <ac:picMkLst>
            <pc:docMk/>
            <pc:sldMk cId="1922140935" sldId="284"/>
            <ac:picMk id="25" creationId="{EDB0EC89-1974-4989-B2B8-17C319982136}"/>
          </ac:picMkLst>
        </pc:picChg>
        <pc:picChg chg="add mod">
          <ac:chgData name="Abel Frank" userId="b3cb2622-1dd8-4649-999c-1de92156ecc1" providerId="ADAL" clId="{69114721-3814-4F82-B756-20BDBDC26434}" dt="2021-11-23T10:52:50.517" v="1744" actId="1076"/>
          <ac:picMkLst>
            <pc:docMk/>
            <pc:sldMk cId="1922140935" sldId="284"/>
            <ac:picMk id="27" creationId="{72A85A5C-49E3-492B-8F04-68F63621EC73}"/>
          </ac:picMkLst>
        </pc:picChg>
      </pc:sldChg>
      <pc:sldChg chg="addSp delSp modSp add mod modTransition modAnim">
        <pc:chgData name="Abel Frank" userId="b3cb2622-1dd8-4649-999c-1de92156ecc1" providerId="ADAL" clId="{69114721-3814-4F82-B756-20BDBDC26434}" dt="2021-11-29T11:32:17.962" v="6283" actId="20577"/>
        <pc:sldMkLst>
          <pc:docMk/>
          <pc:sldMk cId="2125801900" sldId="285"/>
        </pc:sldMkLst>
        <pc:spChg chg="mod">
          <ac:chgData name="Abel Frank" userId="b3cb2622-1dd8-4649-999c-1de92156ecc1" providerId="ADAL" clId="{69114721-3814-4F82-B756-20BDBDC26434}" dt="2021-11-29T11:32:17.962" v="6283" actId="20577"/>
          <ac:spMkLst>
            <pc:docMk/>
            <pc:sldMk cId="2125801900" sldId="285"/>
            <ac:spMk id="14" creationId="{D38368C9-470D-483A-A797-1CCBBDD0D815}"/>
          </ac:spMkLst>
        </pc:spChg>
        <pc:spChg chg="add del mod">
          <ac:chgData name="Abel Frank" userId="b3cb2622-1dd8-4649-999c-1de92156ecc1" providerId="ADAL" clId="{69114721-3814-4F82-B756-20BDBDC26434}" dt="2021-11-29T11:21:54.876" v="6126"/>
          <ac:spMkLst>
            <pc:docMk/>
            <pc:sldMk cId="2125801900" sldId="285"/>
            <ac:spMk id="24" creationId="{86D1F9D1-5F3D-4CD6-9885-6E30E78925F1}"/>
          </ac:spMkLst>
        </pc:spChg>
        <pc:spChg chg="add mod">
          <ac:chgData name="Abel Frank" userId="b3cb2622-1dd8-4649-999c-1de92156ecc1" providerId="ADAL" clId="{69114721-3814-4F82-B756-20BDBDC26434}" dt="2021-11-29T11:25:27.076" v="6221" actId="207"/>
          <ac:spMkLst>
            <pc:docMk/>
            <pc:sldMk cId="2125801900" sldId="285"/>
            <ac:spMk id="25" creationId="{02DDC308-B6F7-4BFA-A4F0-8140A558AFA4}"/>
          </ac:spMkLst>
        </pc:spChg>
        <pc:spChg chg="mod">
          <ac:chgData name="Abel Frank" userId="b3cb2622-1dd8-4649-999c-1de92156ecc1" providerId="ADAL" clId="{69114721-3814-4F82-B756-20BDBDC26434}" dt="2021-11-23T07:26:52.203" v="217" actId="27636"/>
          <ac:spMkLst>
            <pc:docMk/>
            <pc:sldMk cId="2125801900" sldId="285"/>
            <ac:spMk id="26" creationId="{849DFB8C-4B0C-467C-AFBC-3911A1049D72}"/>
          </ac:spMkLst>
        </pc:spChg>
      </pc:sldChg>
      <pc:sldChg chg="addSp delSp modSp add mod modTransition modAnim">
        <pc:chgData name="Abel Frank" userId="b3cb2622-1dd8-4649-999c-1de92156ecc1" providerId="ADAL" clId="{69114721-3814-4F82-B756-20BDBDC26434}" dt="2021-11-29T11:33:53.241" v="6285" actId="20577"/>
        <pc:sldMkLst>
          <pc:docMk/>
          <pc:sldMk cId="820530283" sldId="286"/>
        </pc:sldMkLst>
        <pc:spChg chg="mod">
          <ac:chgData name="Abel Frank" userId="b3cb2622-1dd8-4649-999c-1de92156ecc1" providerId="ADAL" clId="{69114721-3814-4F82-B756-20BDBDC26434}" dt="2021-11-29T11:33:53.241" v="6285" actId="20577"/>
          <ac:spMkLst>
            <pc:docMk/>
            <pc:sldMk cId="820530283" sldId="286"/>
            <ac:spMk id="14" creationId="{D38368C9-470D-483A-A797-1CCBBDD0D815}"/>
          </ac:spMkLst>
        </pc:spChg>
        <pc:spChg chg="add del mod">
          <ac:chgData name="Abel Frank" userId="b3cb2622-1dd8-4649-999c-1de92156ecc1" providerId="ADAL" clId="{69114721-3814-4F82-B756-20BDBDC26434}" dt="2021-11-29T11:21:54.689" v="6125"/>
          <ac:spMkLst>
            <pc:docMk/>
            <pc:sldMk cId="820530283" sldId="286"/>
            <ac:spMk id="25" creationId="{E1A3DA05-2E3A-4A3C-B23A-9E1EACAA6095}"/>
          </ac:spMkLst>
        </pc:spChg>
        <pc:spChg chg="mod">
          <ac:chgData name="Abel Frank" userId="b3cb2622-1dd8-4649-999c-1de92156ecc1" providerId="ADAL" clId="{69114721-3814-4F82-B756-20BDBDC26434}" dt="2021-11-23T07:27:05.477" v="230" actId="20577"/>
          <ac:spMkLst>
            <pc:docMk/>
            <pc:sldMk cId="820530283" sldId="286"/>
            <ac:spMk id="26" creationId="{849DFB8C-4B0C-467C-AFBC-3911A1049D72}"/>
          </ac:spMkLst>
        </pc:spChg>
        <pc:spChg chg="add mod">
          <ac:chgData name="Abel Frank" userId="b3cb2622-1dd8-4649-999c-1de92156ecc1" providerId="ADAL" clId="{69114721-3814-4F82-B756-20BDBDC26434}" dt="2021-11-29T11:25:32.656" v="6222"/>
          <ac:spMkLst>
            <pc:docMk/>
            <pc:sldMk cId="820530283" sldId="286"/>
            <ac:spMk id="27" creationId="{95EBBEF5-7D99-462D-B10A-68DAECCE8618}"/>
          </ac:spMkLst>
        </pc:spChg>
        <pc:cxnChg chg="add mod">
          <ac:chgData name="Abel Frank" userId="b3cb2622-1dd8-4649-999c-1de92156ecc1" providerId="ADAL" clId="{69114721-3814-4F82-B756-20BDBDC26434}" dt="2021-11-23T10:58:28.377" v="1800" actId="692"/>
          <ac:cxnSpMkLst>
            <pc:docMk/>
            <pc:sldMk cId="820530283" sldId="286"/>
            <ac:cxnSpMk id="24" creationId="{E2839B12-E3A0-4969-8C23-0B4EC38E9EA1}"/>
          </ac:cxnSpMkLst>
        </pc:cxnChg>
      </pc:sldChg>
      <pc:sldChg chg="add">
        <pc:chgData name="Abel Frank" userId="b3cb2622-1dd8-4649-999c-1de92156ecc1" providerId="ADAL" clId="{69114721-3814-4F82-B756-20BDBDC26434}" dt="2021-11-23T07:26:25.956" v="191"/>
        <pc:sldMkLst>
          <pc:docMk/>
          <pc:sldMk cId="3896499576" sldId="287"/>
        </pc:sldMkLst>
      </pc:sldChg>
      <pc:sldChg chg="add">
        <pc:chgData name="Abel Frank" userId="b3cb2622-1dd8-4649-999c-1de92156ecc1" providerId="ADAL" clId="{69114721-3814-4F82-B756-20BDBDC26434}" dt="2021-11-23T07:26:26.166" v="192"/>
        <pc:sldMkLst>
          <pc:docMk/>
          <pc:sldMk cId="955039787" sldId="288"/>
        </pc:sldMkLst>
      </pc:sldChg>
      <pc:sldChg chg="add">
        <pc:chgData name="Abel Frank" userId="b3cb2622-1dd8-4649-999c-1de92156ecc1" providerId="ADAL" clId="{69114721-3814-4F82-B756-20BDBDC26434}" dt="2021-11-23T07:26:26.315" v="193"/>
        <pc:sldMkLst>
          <pc:docMk/>
          <pc:sldMk cId="2345192278" sldId="289"/>
        </pc:sldMkLst>
      </pc:sldChg>
      <pc:sldChg chg="addSp delSp modSp add mod modTransition modAnim">
        <pc:chgData name="Abel Frank" userId="b3cb2622-1dd8-4649-999c-1de92156ecc1" providerId="ADAL" clId="{69114721-3814-4F82-B756-20BDBDC26434}" dt="2021-11-29T11:24:40.583" v="6203"/>
        <pc:sldMkLst>
          <pc:docMk/>
          <pc:sldMk cId="662778575" sldId="290"/>
        </pc:sldMkLst>
        <pc:spChg chg="add mod">
          <ac:chgData name="Abel Frank" userId="b3cb2622-1dd8-4649-999c-1de92156ecc1" providerId="ADAL" clId="{69114721-3814-4F82-B756-20BDBDC26434}" dt="2021-11-23T15:52:43.460" v="3612" actId="207"/>
          <ac:spMkLst>
            <pc:docMk/>
            <pc:sldMk cId="662778575" sldId="290"/>
            <ac:spMk id="2" creationId="{D9137FF3-A8A6-4937-B35F-EFAA50977690}"/>
          </ac:spMkLst>
        </pc:spChg>
        <pc:spChg chg="del">
          <ac:chgData name="Abel Frank" userId="b3cb2622-1dd8-4649-999c-1de92156ecc1" providerId="ADAL" clId="{69114721-3814-4F82-B756-20BDBDC26434}" dt="2021-11-23T10:42:30.116" v="1669" actId="478"/>
          <ac:spMkLst>
            <pc:docMk/>
            <pc:sldMk cId="662778575" sldId="290"/>
            <ac:spMk id="14" creationId="{D38368C9-470D-483A-A797-1CCBBDD0D815}"/>
          </ac:spMkLst>
        </pc:spChg>
        <pc:spChg chg="add mod">
          <ac:chgData name="Abel Frank" userId="b3cb2622-1dd8-4649-999c-1de92156ecc1" providerId="ADAL" clId="{69114721-3814-4F82-B756-20BDBDC26434}" dt="2021-11-23T15:53:21.250" v="3626" actId="1076"/>
          <ac:spMkLst>
            <pc:docMk/>
            <pc:sldMk cId="662778575" sldId="290"/>
            <ac:spMk id="25" creationId="{211DF5B4-72B4-46AD-AE7F-6C6CE2154E1E}"/>
          </ac:spMkLst>
        </pc:spChg>
        <pc:spChg chg="mod">
          <ac:chgData name="Abel Frank" userId="b3cb2622-1dd8-4649-999c-1de92156ecc1" providerId="ADAL" clId="{69114721-3814-4F82-B756-20BDBDC26434}" dt="2021-11-23T07:27:55.785" v="257" actId="14100"/>
          <ac:spMkLst>
            <pc:docMk/>
            <pc:sldMk cId="662778575" sldId="290"/>
            <ac:spMk id="26" creationId="{849DFB8C-4B0C-467C-AFBC-3911A1049D72}"/>
          </ac:spMkLst>
        </pc:spChg>
        <pc:spChg chg="add mod">
          <ac:chgData name="Abel Frank" userId="b3cb2622-1dd8-4649-999c-1de92156ecc1" providerId="ADAL" clId="{69114721-3814-4F82-B756-20BDBDC26434}" dt="2021-11-23T15:53:01.505" v="3618" actId="1076"/>
          <ac:spMkLst>
            <pc:docMk/>
            <pc:sldMk cId="662778575" sldId="290"/>
            <ac:spMk id="27" creationId="{3FBE9C08-0545-45B8-8E1B-24699E78E7D8}"/>
          </ac:spMkLst>
        </pc:spChg>
        <pc:spChg chg="add mod">
          <ac:chgData name="Abel Frank" userId="b3cb2622-1dd8-4649-999c-1de92156ecc1" providerId="ADAL" clId="{69114721-3814-4F82-B756-20BDBDC26434}" dt="2021-11-23T15:53:09.527" v="3623" actId="14100"/>
          <ac:spMkLst>
            <pc:docMk/>
            <pc:sldMk cId="662778575" sldId="290"/>
            <ac:spMk id="28" creationId="{9F2ACD03-41DE-4E58-8C4A-5BF0625A4107}"/>
          </ac:spMkLst>
        </pc:spChg>
        <pc:spChg chg="add mod">
          <ac:chgData name="Abel Frank" userId="b3cb2622-1dd8-4649-999c-1de92156ecc1" providerId="ADAL" clId="{69114721-3814-4F82-B756-20BDBDC26434}" dt="2021-11-23T15:53:13.655" v="3625" actId="1076"/>
          <ac:spMkLst>
            <pc:docMk/>
            <pc:sldMk cId="662778575" sldId="290"/>
            <ac:spMk id="29" creationId="{28E495C8-8821-4EBB-AD21-A757577C9525}"/>
          </ac:spMkLst>
        </pc:spChg>
        <pc:spChg chg="add del mod">
          <ac:chgData name="Abel Frank" userId="b3cb2622-1dd8-4649-999c-1de92156ecc1" providerId="ADAL" clId="{69114721-3814-4F82-B756-20BDBDC26434}" dt="2021-11-29T11:21:56.433" v="6136"/>
          <ac:spMkLst>
            <pc:docMk/>
            <pc:sldMk cId="662778575" sldId="290"/>
            <ac:spMk id="30" creationId="{D71DD75F-A5C8-456E-A9D8-C4339D56EEE9}"/>
          </ac:spMkLst>
        </pc:spChg>
        <pc:spChg chg="add mod">
          <ac:chgData name="Abel Frank" userId="b3cb2622-1dd8-4649-999c-1de92156ecc1" providerId="ADAL" clId="{69114721-3814-4F82-B756-20BDBDC26434}" dt="2021-11-29T11:24:40.583" v="6203"/>
          <ac:spMkLst>
            <pc:docMk/>
            <pc:sldMk cId="662778575" sldId="290"/>
            <ac:spMk id="31" creationId="{F8F392FB-2FA5-44CF-B133-CF89D44BBFAE}"/>
          </ac:spMkLst>
        </pc:spChg>
        <pc:picChg chg="add mod">
          <ac:chgData name="Abel Frank" userId="b3cb2622-1dd8-4649-999c-1de92156ecc1" providerId="ADAL" clId="{69114721-3814-4F82-B756-20BDBDC26434}" dt="2021-11-23T10:42:35.089" v="1670" actId="1076"/>
          <ac:picMkLst>
            <pc:docMk/>
            <pc:sldMk cId="662778575" sldId="290"/>
            <ac:picMk id="24" creationId="{C6D5FA82-8FE2-45F3-910F-F84DF7B5785A}"/>
          </ac:picMkLst>
        </pc:picChg>
      </pc:sldChg>
      <pc:sldChg chg="addSp delSp modSp new mod modTransition modAnim">
        <pc:chgData name="Abel Frank" userId="b3cb2622-1dd8-4649-999c-1de92156ecc1" providerId="ADAL" clId="{69114721-3814-4F82-B756-20BDBDC26434}" dt="2021-11-23T12:45:52.706" v="2000"/>
        <pc:sldMkLst>
          <pc:docMk/>
          <pc:sldMk cId="311653086" sldId="291"/>
        </pc:sldMkLst>
        <pc:spChg chg="del">
          <ac:chgData name="Abel Frank" userId="b3cb2622-1dd8-4649-999c-1de92156ecc1" providerId="ADAL" clId="{69114721-3814-4F82-B756-20BDBDC26434}" dt="2021-11-23T07:34:49.784" v="262" actId="478"/>
          <ac:spMkLst>
            <pc:docMk/>
            <pc:sldMk cId="311653086" sldId="291"/>
            <ac:spMk id="2" creationId="{40F6A252-F27A-4FD8-8614-DA3DA2E24D12}"/>
          </ac:spMkLst>
        </pc:spChg>
        <pc:spChg chg="del">
          <ac:chgData name="Abel Frank" userId="b3cb2622-1dd8-4649-999c-1de92156ecc1" providerId="ADAL" clId="{69114721-3814-4F82-B756-20BDBDC26434}" dt="2021-11-23T07:34:53.130" v="263" actId="478"/>
          <ac:spMkLst>
            <pc:docMk/>
            <pc:sldMk cId="311653086" sldId="291"/>
            <ac:spMk id="3" creationId="{8AE8F98A-65BF-4EB7-9863-BC431CA40DCD}"/>
          </ac:spMkLst>
        </pc:spChg>
        <pc:spChg chg="mod">
          <ac:chgData name="Abel Frank" userId="b3cb2622-1dd8-4649-999c-1de92156ecc1" providerId="ADAL" clId="{69114721-3814-4F82-B756-20BDBDC26434}" dt="2021-11-23T07:34:55.253" v="264"/>
          <ac:spMkLst>
            <pc:docMk/>
            <pc:sldMk cId="311653086" sldId="291"/>
            <ac:spMk id="5" creationId="{32B362F4-FC26-4864-9656-DE7D402AB9F1}"/>
          </ac:spMkLst>
        </pc:spChg>
        <pc:spChg chg="add del mod">
          <ac:chgData name="Abel Frank" userId="b3cb2622-1dd8-4649-999c-1de92156ecc1" providerId="ADAL" clId="{69114721-3814-4F82-B756-20BDBDC26434}" dt="2021-11-23T07:35:07.825" v="269"/>
          <ac:spMkLst>
            <pc:docMk/>
            <pc:sldMk cId="311653086" sldId="291"/>
            <ac:spMk id="7" creationId="{8407D117-0075-4599-ADC8-EA9F33428AA5}"/>
          </ac:spMkLst>
        </pc:spChg>
        <pc:spChg chg="add del mod">
          <ac:chgData name="Abel Frank" userId="b3cb2622-1dd8-4649-999c-1de92156ecc1" providerId="ADAL" clId="{69114721-3814-4F82-B756-20BDBDC26434}" dt="2021-11-23T07:35:32.664" v="275" actId="767"/>
          <ac:spMkLst>
            <pc:docMk/>
            <pc:sldMk cId="311653086" sldId="291"/>
            <ac:spMk id="8" creationId="{FDD84F29-3106-40D0-B738-47E5E75FC2E8}"/>
          </ac:spMkLst>
        </pc:spChg>
        <pc:spChg chg="add mod">
          <ac:chgData name="Abel Frank" userId="b3cb2622-1dd8-4649-999c-1de92156ecc1" providerId="ADAL" clId="{69114721-3814-4F82-B756-20BDBDC26434}" dt="2021-11-23T07:45:11.134" v="505" actId="14100"/>
          <ac:spMkLst>
            <pc:docMk/>
            <pc:sldMk cId="311653086" sldId="291"/>
            <ac:spMk id="9" creationId="{1B719100-EEFD-4EF6-98F7-C678889E6F16}"/>
          </ac:spMkLst>
        </pc:spChg>
        <pc:spChg chg="mod">
          <ac:chgData name="Abel Frank" userId="b3cb2622-1dd8-4649-999c-1de92156ecc1" providerId="ADAL" clId="{69114721-3814-4F82-B756-20BDBDC26434}" dt="2021-11-23T07:44:52.539" v="501" actId="207"/>
          <ac:spMkLst>
            <pc:docMk/>
            <pc:sldMk cId="311653086" sldId="291"/>
            <ac:spMk id="11" creationId="{66D7E1F7-5C0D-4A2F-98D6-D54664BBF07D}"/>
          </ac:spMkLst>
        </pc:spChg>
        <pc:spChg chg="mod">
          <ac:chgData name="Abel Frank" userId="b3cb2622-1dd8-4649-999c-1de92156ecc1" providerId="ADAL" clId="{69114721-3814-4F82-B756-20BDBDC26434}" dt="2021-11-23T07:40:11.454" v="405"/>
          <ac:spMkLst>
            <pc:docMk/>
            <pc:sldMk cId="311653086" sldId="291"/>
            <ac:spMk id="14" creationId="{1C02512C-8E45-4BBA-8BC7-1F132A42082F}"/>
          </ac:spMkLst>
        </pc:spChg>
        <pc:spChg chg="add del mod">
          <ac:chgData name="Abel Frank" userId="b3cb2622-1dd8-4649-999c-1de92156ecc1" providerId="ADAL" clId="{69114721-3814-4F82-B756-20BDBDC26434}" dt="2021-11-23T07:44:41.662" v="498" actId="478"/>
          <ac:spMkLst>
            <pc:docMk/>
            <pc:sldMk cId="311653086" sldId="291"/>
            <ac:spMk id="16" creationId="{A96E1DB0-5B81-413A-8367-B04E4A28ECAC}"/>
          </ac:spMkLst>
        </pc:spChg>
        <pc:spChg chg="add mod">
          <ac:chgData name="Abel Frank" userId="b3cb2622-1dd8-4649-999c-1de92156ecc1" providerId="ADAL" clId="{69114721-3814-4F82-B756-20BDBDC26434}" dt="2021-11-23T07:45:17.729" v="506" actId="1076"/>
          <ac:spMkLst>
            <pc:docMk/>
            <pc:sldMk cId="311653086" sldId="291"/>
            <ac:spMk id="17" creationId="{ECFAB920-9D0D-49FB-9629-D60FF0531A58}"/>
          </ac:spMkLst>
        </pc:spChg>
        <pc:grpChg chg="add del mod">
          <ac:chgData name="Abel Frank" userId="b3cb2622-1dd8-4649-999c-1de92156ecc1" providerId="ADAL" clId="{69114721-3814-4F82-B756-20BDBDC26434}" dt="2021-11-23T07:36:57.393" v="392" actId="478"/>
          <ac:grpSpMkLst>
            <pc:docMk/>
            <pc:sldMk cId="311653086" sldId="291"/>
            <ac:grpSpMk id="4" creationId="{53033F85-609D-4A7A-BA14-F1629EDC9EA3}"/>
          </ac:grpSpMkLst>
        </pc:grpChg>
        <pc:grpChg chg="add mod">
          <ac:chgData name="Abel Frank" userId="b3cb2622-1dd8-4649-999c-1de92156ecc1" providerId="ADAL" clId="{69114721-3814-4F82-B756-20BDBDC26434}" dt="2021-11-23T07:45:04.315" v="503" actId="1076"/>
          <ac:grpSpMkLst>
            <pc:docMk/>
            <pc:sldMk cId="311653086" sldId="291"/>
            <ac:grpSpMk id="10" creationId="{D78904A7-CE75-43CE-9A50-9B4B28E1CFE4}"/>
          </ac:grpSpMkLst>
        </pc:grpChg>
        <pc:grpChg chg="add del mod">
          <ac:chgData name="Abel Frank" userId="b3cb2622-1dd8-4649-999c-1de92156ecc1" providerId="ADAL" clId="{69114721-3814-4F82-B756-20BDBDC26434}" dt="2021-11-23T07:40:12.299" v="406"/>
          <ac:grpSpMkLst>
            <pc:docMk/>
            <pc:sldMk cId="311653086" sldId="291"/>
            <ac:grpSpMk id="13" creationId="{B09F677B-1A58-4CAB-95EA-A06E8728A732}"/>
          </ac:grpSpMkLst>
        </pc:grpChg>
        <pc:picChg chg="mod">
          <ac:chgData name="Abel Frank" userId="b3cb2622-1dd8-4649-999c-1de92156ecc1" providerId="ADAL" clId="{69114721-3814-4F82-B756-20BDBDC26434}" dt="2021-11-23T07:34:55.253" v="264"/>
          <ac:picMkLst>
            <pc:docMk/>
            <pc:sldMk cId="311653086" sldId="291"/>
            <ac:picMk id="6" creationId="{B651AD10-5421-404B-9F90-0E935B70401A}"/>
          </ac:picMkLst>
        </pc:picChg>
        <pc:picChg chg="mod modCrop">
          <ac:chgData name="Abel Frank" userId="b3cb2622-1dd8-4649-999c-1de92156ecc1" providerId="ADAL" clId="{69114721-3814-4F82-B756-20BDBDC26434}" dt="2021-11-23T07:44:52.539" v="501" actId="207"/>
          <ac:picMkLst>
            <pc:docMk/>
            <pc:sldMk cId="311653086" sldId="291"/>
            <ac:picMk id="12" creationId="{98D85C25-1B41-4979-AED6-48CF199E729E}"/>
          </ac:picMkLst>
        </pc:picChg>
        <pc:picChg chg="mod">
          <ac:chgData name="Abel Frank" userId="b3cb2622-1dd8-4649-999c-1de92156ecc1" providerId="ADAL" clId="{69114721-3814-4F82-B756-20BDBDC26434}" dt="2021-11-23T07:40:11.454" v="405"/>
          <ac:picMkLst>
            <pc:docMk/>
            <pc:sldMk cId="311653086" sldId="291"/>
            <ac:picMk id="15" creationId="{150D3F3B-7FE3-4965-93E7-572B6EFA84E3}"/>
          </ac:picMkLst>
        </pc:picChg>
        <pc:picChg chg="add mod modCrop">
          <ac:chgData name="Abel Frank" userId="b3cb2622-1dd8-4649-999c-1de92156ecc1" providerId="ADAL" clId="{69114721-3814-4F82-B756-20BDBDC26434}" dt="2021-11-23T07:45:21.473" v="508" actId="1076"/>
          <ac:picMkLst>
            <pc:docMk/>
            <pc:sldMk cId="311653086" sldId="291"/>
            <ac:picMk id="18" creationId="{88EAFE6A-4F20-4182-860F-A6F91B8FF6DF}"/>
          </ac:picMkLst>
        </pc:picChg>
      </pc:sldChg>
      <pc:sldChg chg="addSp delSp modSp new mod modTransition setBg modAnim">
        <pc:chgData name="Abel Frank" userId="b3cb2622-1dd8-4649-999c-1de92156ecc1" providerId="ADAL" clId="{69114721-3814-4F82-B756-20BDBDC26434}" dt="2021-11-24T12:52:54.503" v="5921" actId="20577"/>
        <pc:sldMkLst>
          <pc:docMk/>
          <pc:sldMk cId="872829526" sldId="292"/>
        </pc:sldMkLst>
        <pc:spChg chg="del">
          <ac:chgData name="Abel Frank" userId="b3cb2622-1dd8-4649-999c-1de92156ecc1" providerId="ADAL" clId="{69114721-3814-4F82-B756-20BDBDC26434}" dt="2021-11-23T09:35:49.582" v="596" actId="478"/>
          <ac:spMkLst>
            <pc:docMk/>
            <pc:sldMk cId="872829526" sldId="292"/>
            <ac:spMk id="2" creationId="{A829D31A-0FAF-40F0-A38F-C9B18669D0C9}"/>
          </ac:spMkLst>
        </pc:spChg>
        <pc:spChg chg="del">
          <ac:chgData name="Abel Frank" userId="b3cb2622-1dd8-4649-999c-1de92156ecc1" providerId="ADAL" clId="{69114721-3814-4F82-B756-20BDBDC26434}" dt="2021-11-23T09:35:50.611" v="597" actId="478"/>
          <ac:spMkLst>
            <pc:docMk/>
            <pc:sldMk cId="872829526" sldId="292"/>
            <ac:spMk id="3" creationId="{4FC2140D-5D96-424C-87B2-D6AC0C24D8F0}"/>
          </ac:spMkLst>
        </pc:spChg>
        <pc:spChg chg="add del mod">
          <ac:chgData name="Abel Frank" userId="b3cb2622-1dd8-4649-999c-1de92156ecc1" providerId="ADAL" clId="{69114721-3814-4F82-B756-20BDBDC26434}" dt="2021-11-23T09:36:11.656" v="600"/>
          <ac:spMkLst>
            <pc:docMk/>
            <pc:sldMk cId="872829526" sldId="292"/>
            <ac:spMk id="4" creationId="{44694E18-0FE0-4528-951A-D5394C620E0E}"/>
          </ac:spMkLst>
        </pc:spChg>
        <pc:spChg chg="add mod">
          <ac:chgData name="Abel Frank" userId="b3cb2622-1dd8-4649-999c-1de92156ecc1" providerId="ADAL" clId="{69114721-3814-4F82-B756-20BDBDC26434}" dt="2021-11-23T09:37:16.147" v="603" actId="1076"/>
          <ac:spMkLst>
            <pc:docMk/>
            <pc:sldMk cId="872829526" sldId="292"/>
            <ac:spMk id="5" creationId="{D2F0C396-5701-47F2-8D99-05D725C2DD79}"/>
          </ac:spMkLst>
        </pc:spChg>
        <pc:spChg chg="add mod">
          <ac:chgData name="Abel Frank" userId="b3cb2622-1dd8-4649-999c-1de92156ecc1" providerId="ADAL" clId="{69114721-3814-4F82-B756-20BDBDC26434}" dt="2021-11-24T12:52:54.503" v="5921" actId="20577"/>
          <ac:spMkLst>
            <pc:docMk/>
            <pc:sldMk cId="872829526" sldId="292"/>
            <ac:spMk id="6" creationId="{BC663749-A3FD-4933-B6B0-16B4686E82A7}"/>
          </ac:spMkLst>
        </pc:spChg>
        <pc:spChg chg="add del mod">
          <ac:chgData name="Abel Frank" userId="b3cb2622-1dd8-4649-999c-1de92156ecc1" providerId="ADAL" clId="{69114721-3814-4F82-B756-20BDBDC26434}" dt="2021-11-23T12:28:09.858" v="1879" actId="478"/>
          <ac:spMkLst>
            <pc:docMk/>
            <pc:sldMk cId="872829526" sldId="292"/>
            <ac:spMk id="7" creationId="{0B29C794-B98F-4F4C-BBBC-6351B03D0633}"/>
          </ac:spMkLst>
        </pc:spChg>
        <pc:spChg chg="add mod">
          <ac:chgData name="Abel Frank" userId="b3cb2622-1dd8-4649-999c-1de92156ecc1" providerId="ADAL" clId="{69114721-3814-4F82-B756-20BDBDC26434}" dt="2021-11-23T12:28:18.875" v="1905" actId="20577"/>
          <ac:spMkLst>
            <pc:docMk/>
            <pc:sldMk cId="872829526" sldId="292"/>
            <ac:spMk id="8" creationId="{AA292204-306E-4827-8DA8-ADFF8B451215}"/>
          </ac:spMkLst>
        </pc:spChg>
      </pc:sldChg>
      <pc:sldChg chg="new del">
        <pc:chgData name="Abel Frank" userId="b3cb2622-1dd8-4649-999c-1de92156ecc1" providerId="ADAL" clId="{69114721-3814-4F82-B756-20BDBDC26434}" dt="2021-11-23T09:42:15.477" v="791" actId="47"/>
        <pc:sldMkLst>
          <pc:docMk/>
          <pc:sldMk cId="481690346" sldId="293"/>
        </pc:sldMkLst>
      </pc:sldChg>
      <pc:sldChg chg="add del setBg">
        <pc:chgData name="Abel Frank" userId="b3cb2622-1dd8-4649-999c-1de92156ecc1" providerId="ADAL" clId="{69114721-3814-4F82-B756-20BDBDC26434}" dt="2021-11-23T09:42:36.513" v="796"/>
        <pc:sldMkLst>
          <pc:docMk/>
          <pc:sldMk cId="2663729178" sldId="293"/>
        </pc:sldMkLst>
      </pc:sldChg>
      <pc:sldChg chg="modSp mod modTransition">
        <pc:chgData name="Abel Frank" userId="b3cb2622-1dd8-4649-999c-1de92156ecc1" providerId="ADAL" clId="{69114721-3814-4F82-B756-20BDBDC26434}" dt="2021-11-23T14:10:30.450" v="2550"/>
        <pc:sldMkLst>
          <pc:docMk/>
          <pc:sldMk cId="2789195827" sldId="293"/>
        </pc:sldMkLst>
        <pc:spChg chg="mod">
          <ac:chgData name="Abel Frank" userId="b3cb2622-1dd8-4649-999c-1de92156ecc1" providerId="ADAL" clId="{69114721-3814-4F82-B756-20BDBDC26434}" dt="2021-11-23T09:42:55.558" v="819" actId="403"/>
          <ac:spMkLst>
            <pc:docMk/>
            <pc:sldMk cId="2789195827" sldId="293"/>
            <ac:spMk id="6" creationId="{BC663749-A3FD-4933-B6B0-16B4686E82A7}"/>
          </ac:spMkLst>
        </pc:spChg>
      </pc:sldChg>
      <pc:sldChg chg="modSp mod modTransition">
        <pc:chgData name="Abel Frank" userId="b3cb2622-1dd8-4649-999c-1de92156ecc1" providerId="ADAL" clId="{69114721-3814-4F82-B756-20BDBDC26434}" dt="2021-11-23T15:00:28.804" v="2864"/>
        <pc:sldMkLst>
          <pc:docMk/>
          <pc:sldMk cId="722841359" sldId="294"/>
        </pc:sldMkLst>
        <pc:spChg chg="mod">
          <ac:chgData name="Abel Frank" userId="b3cb2622-1dd8-4649-999c-1de92156ecc1" providerId="ADAL" clId="{69114721-3814-4F82-B756-20BDBDC26434}" dt="2021-11-23T09:48:04.705" v="859" actId="14100"/>
          <ac:spMkLst>
            <pc:docMk/>
            <pc:sldMk cId="722841359" sldId="294"/>
            <ac:spMk id="6" creationId="{BC663749-A3FD-4933-B6B0-16B4686E82A7}"/>
          </ac:spMkLst>
        </pc:spChg>
      </pc:sldChg>
      <pc:sldChg chg="add del setBg">
        <pc:chgData name="Abel Frank" userId="b3cb2622-1dd8-4649-999c-1de92156ecc1" providerId="ADAL" clId="{69114721-3814-4F82-B756-20BDBDC26434}" dt="2021-11-23T09:47:46.147" v="830"/>
        <pc:sldMkLst>
          <pc:docMk/>
          <pc:sldMk cId="1285784806" sldId="294"/>
        </pc:sldMkLst>
      </pc:sldChg>
      <pc:sldChg chg="modSp mod modTransition">
        <pc:chgData name="Abel Frank" userId="b3cb2622-1dd8-4649-999c-1de92156ecc1" providerId="ADAL" clId="{69114721-3814-4F82-B756-20BDBDC26434}" dt="2021-11-24T09:30:37.996" v="4555"/>
        <pc:sldMkLst>
          <pc:docMk/>
          <pc:sldMk cId="2288085058" sldId="295"/>
        </pc:sldMkLst>
        <pc:spChg chg="mod">
          <ac:chgData name="Abel Frank" userId="b3cb2622-1dd8-4649-999c-1de92156ecc1" providerId="ADAL" clId="{69114721-3814-4F82-B756-20BDBDC26434}" dt="2021-11-23T10:43:05.723" v="1671" actId="1076"/>
          <ac:spMkLst>
            <pc:docMk/>
            <pc:sldMk cId="2288085058" sldId="295"/>
            <ac:spMk id="6" creationId="{BC663749-A3FD-4933-B6B0-16B4686E82A7}"/>
          </ac:spMkLst>
        </pc:spChg>
      </pc:sldChg>
      <pc:sldChg chg="modSp mod modTransition">
        <pc:chgData name="Abel Frank" userId="b3cb2622-1dd8-4649-999c-1de92156ecc1" providerId="ADAL" clId="{69114721-3814-4F82-B756-20BDBDC26434}" dt="2021-11-23T17:42:29.004" v="3981"/>
        <pc:sldMkLst>
          <pc:docMk/>
          <pc:sldMk cId="2047487432" sldId="296"/>
        </pc:sldMkLst>
        <pc:spChg chg="mod">
          <ac:chgData name="Abel Frank" userId="b3cb2622-1dd8-4649-999c-1de92156ecc1" providerId="ADAL" clId="{69114721-3814-4F82-B756-20BDBDC26434}" dt="2021-11-23T09:48:47.126" v="950" actId="20577"/>
          <ac:spMkLst>
            <pc:docMk/>
            <pc:sldMk cId="2047487432" sldId="296"/>
            <ac:spMk id="6" creationId="{BC663749-A3FD-4933-B6B0-16B4686E82A7}"/>
          </ac:spMkLst>
        </pc:spChg>
      </pc:sldChg>
      <pc:sldChg chg="add del setBg">
        <pc:chgData name="Abel Frank" userId="b3cb2622-1dd8-4649-999c-1de92156ecc1" providerId="ADAL" clId="{69114721-3814-4F82-B756-20BDBDC26434}" dt="2021-11-23T09:48:41.675" v="937"/>
        <pc:sldMkLst>
          <pc:docMk/>
          <pc:sldMk cId="3563927158" sldId="296"/>
        </pc:sldMkLst>
      </pc:sldChg>
      <pc:sldChg chg="add del">
        <pc:chgData name="Abel Frank" userId="b3cb2622-1dd8-4649-999c-1de92156ecc1" providerId="ADAL" clId="{69114721-3814-4F82-B756-20BDBDC26434}" dt="2021-11-23T10:01:42.929" v="1165"/>
        <pc:sldMkLst>
          <pc:docMk/>
          <pc:sldMk cId="173487161" sldId="297"/>
        </pc:sldMkLst>
      </pc:sldChg>
      <pc:sldChg chg="addSp delSp modSp add mod modTransition">
        <pc:chgData name="Abel Frank" userId="b3cb2622-1dd8-4649-999c-1de92156ecc1" providerId="ADAL" clId="{69114721-3814-4F82-B756-20BDBDC26434}" dt="2021-11-29T11:23:42.628" v="6177"/>
        <pc:sldMkLst>
          <pc:docMk/>
          <pc:sldMk cId="1551527468" sldId="297"/>
        </pc:sldMkLst>
        <pc:spChg chg="del">
          <ac:chgData name="Abel Frank" userId="b3cb2622-1dd8-4649-999c-1de92156ecc1" providerId="ADAL" clId="{69114721-3814-4F82-B756-20BDBDC26434}" dt="2021-11-23T10:01:52.824" v="1167" actId="478"/>
          <ac:spMkLst>
            <pc:docMk/>
            <pc:sldMk cId="1551527468" sldId="297"/>
            <ac:spMk id="14" creationId="{D38368C9-470D-483A-A797-1CCBBDD0D815}"/>
          </ac:spMkLst>
        </pc:spChg>
        <pc:spChg chg="add del mod">
          <ac:chgData name="Abel Frank" userId="b3cb2622-1dd8-4649-999c-1de92156ecc1" providerId="ADAL" clId="{69114721-3814-4F82-B756-20BDBDC26434}" dt="2021-11-29T11:23:17.057" v="6167" actId="478"/>
          <ac:spMkLst>
            <pc:docMk/>
            <pc:sldMk cId="1551527468" sldId="297"/>
            <ac:spMk id="24" creationId="{C63EABAA-4FE5-4340-9983-03ADAB41361C}"/>
          </ac:spMkLst>
        </pc:spChg>
        <pc:spChg chg="add mod">
          <ac:chgData name="Abel Frank" userId="b3cb2622-1dd8-4649-999c-1de92156ecc1" providerId="ADAL" clId="{69114721-3814-4F82-B756-20BDBDC26434}" dt="2021-11-29T11:23:38.989" v="6175"/>
          <ac:spMkLst>
            <pc:docMk/>
            <pc:sldMk cId="1551527468" sldId="297"/>
            <ac:spMk id="25" creationId="{CD843227-57B3-4C6E-A467-FB1017377E6E}"/>
          </ac:spMkLst>
        </pc:spChg>
        <pc:spChg chg="mod">
          <ac:chgData name="Abel Frank" userId="b3cb2622-1dd8-4649-999c-1de92156ecc1" providerId="ADAL" clId="{69114721-3814-4F82-B756-20BDBDC26434}" dt="2021-11-23T10:02:39.037" v="1191" actId="20577"/>
          <ac:spMkLst>
            <pc:docMk/>
            <pc:sldMk cId="1551527468" sldId="297"/>
            <ac:spMk id="26" creationId="{849DFB8C-4B0C-467C-AFBC-3911A1049D72}"/>
          </ac:spMkLst>
        </pc:spChg>
        <pc:spChg chg="add del mod">
          <ac:chgData name="Abel Frank" userId="b3cb2622-1dd8-4649-999c-1de92156ecc1" providerId="ADAL" clId="{69114721-3814-4F82-B756-20BDBDC26434}" dt="2021-11-29T11:23:42.628" v="6177"/>
          <ac:spMkLst>
            <pc:docMk/>
            <pc:sldMk cId="1551527468" sldId="297"/>
            <ac:spMk id="27" creationId="{1081A63D-88BD-43D3-A0AC-5D2AD004294E}"/>
          </ac:spMkLst>
        </pc:spChg>
        <pc:picChg chg="add mod">
          <ac:chgData name="Abel Frank" userId="b3cb2622-1dd8-4649-999c-1de92156ecc1" providerId="ADAL" clId="{69114721-3814-4F82-B756-20BDBDC26434}" dt="2021-11-23T10:03:18.281" v="1196" actId="1076"/>
          <ac:picMkLst>
            <pc:docMk/>
            <pc:sldMk cId="1551527468" sldId="297"/>
            <ac:picMk id="2" creationId="{F6ACAD17-6B43-4E96-BC97-0CF3BAB8978F}"/>
          </ac:picMkLst>
        </pc:picChg>
      </pc:sldChg>
      <pc:sldChg chg="addSp delSp modSp add del mod">
        <pc:chgData name="Abel Frank" userId="b3cb2622-1dd8-4649-999c-1de92156ecc1" providerId="ADAL" clId="{69114721-3814-4F82-B756-20BDBDC26434}" dt="2021-11-23T10:11:27.832" v="1368" actId="47"/>
        <pc:sldMkLst>
          <pc:docMk/>
          <pc:sldMk cId="2488168304" sldId="298"/>
        </pc:sldMkLst>
        <pc:spChg chg="add del mod">
          <ac:chgData name="Abel Frank" userId="b3cb2622-1dd8-4649-999c-1de92156ecc1" providerId="ADAL" clId="{69114721-3814-4F82-B756-20BDBDC26434}" dt="2021-11-23T10:11:23.540" v="1365" actId="21"/>
          <ac:spMkLst>
            <pc:docMk/>
            <pc:sldMk cId="2488168304" sldId="298"/>
            <ac:spMk id="2" creationId="{9A6970D0-6331-4C42-A819-E6729C34F306}"/>
          </ac:spMkLst>
        </pc:spChg>
        <pc:spChg chg="del">
          <ac:chgData name="Abel Frank" userId="b3cb2622-1dd8-4649-999c-1de92156ecc1" providerId="ADAL" clId="{69114721-3814-4F82-B756-20BDBDC26434}" dt="2021-11-23T10:11:06.079" v="1361" actId="478"/>
          <ac:spMkLst>
            <pc:docMk/>
            <pc:sldMk cId="2488168304" sldId="298"/>
            <ac:spMk id="14" creationId="{D38368C9-470D-483A-A797-1CCBBDD0D815}"/>
          </ac:spMkLst>
        </pc:spChg>
        <pc:spChg chg="add del mod">
          <ac:chgData name="Abel Frank" userId="b3cb2622-1dd8-4649-999c-1de92156ecc1" providerId="ADAL" clId="{69114721-3814-4F82-B756-20BDBDC26434}" dt="2021-11-23T10:11:18.650" v="1363" actId="21"/>
          <ac:spMkLst>
            <pc:docMk/>
            <pc:sldMk cId="2488168304" sldId="298"/>
            <ac:spMk id="24" creationId="{3EAD273C-9846-4C05-A4C5-BA58ED9C3EA0}"/>
          </ac:spMkLst>
        </pc:spChg>
        <pc:spChg chg="mod">
          <ac:chgData name="Abel Frank" userId="b3cb2622-1dd8-4649-999c-1de92156ecc1" providerId="ADAL" clId="{69114721-3814-4F82-B756-20BDBDC26434}" dt="2021-11-23T10:04:32.273" v="1223" actId="20577"/>
          <ac:spMkLst>
            <pc:docMk/>
            <pc:sldMk cId="2488168304" sldId="298"/>
            <ac:spMk id="26" creationId="{849DFB8C-4B0C-467C-AFBC-3911A1049D72}"/>
          </ac:spMkLst>
        </pc:spChg>
      </pc:sldChg>
      <pc:sldChg chg="addSp delSp modSp add mod modTransition modAnim">
        <pc:chgData name="Abel Frank" userId="b3cb2622-1dd8-4649-999c-1de92156ecc1" providerId="ADAL" clId="{69114721-3814-4F82-B756-20BDBDC26434}" dt="2021-11-29T11:23:49.125" v="6181"/>
        <pc:sldMkLst>
          <pc:docMk/>
          <pc:sldMk cId="287749052" sldId="299"/>
        </pc:sldMkLst>
        <pc:spChg chg="del mod">
          <ac:chgData name="Abel Frank" userId="b3cb2622-1dd8-4649-999c-1de92156ecc1" providerId="ADAL" clId="{69114721-3814-4F82-B756-20BDBDC26434}" dt="2021-11-23T10:04:44.434" v="1243" actId="478"/>
          <ac:spMkLst>
            <pc:docMk/>
            <pc:sldMk cId="287749052" sldId="299"/>
            <ac:spMk id="14" creationId="{D38368C9-470D-483A-A797-1CCBBDD0D815}"/>
          </ac:spMkLst>
        </pc:spChg>
        <pc:spChg chg="add mod">
          <ac:chgData name="Abel Frank" userId="b3cb2622-1dd8-4649-999c-1de92156ecc1" providerId="ADAL" clId="{69114721-3814-4F82-B756-20BDBDC26434}" dt="2021-11-23T13:34:44.677" v="2400" actId="1076"/>
          <ac:spMkLst>
            <pc:docMk/>
            <pc:sldMk cId="287749052" sldId="299"/>
            <ac:spMk id="24" creationId="{EC1FCDB1-6F2E-4726-A545-317A092EB4EE}"/>
          </ac:spMkLst>
        </pc:spChg>
        <pc:spChg chg="add mod">
          <ac:chgData name="Abel Frank" userId="b3cb2622-1dd8-4649-999c-1de92156ecc1" providerId="ADAL" clId="{69114721-3814-4F82-B756-20BDBDC26434}" dt="2021-11-24T10:21:23.279" v="5216" actId="6549"/>
          <ac:spMkLst>
            <pc:docMk/>
            <pc:sldMk cId="287749052" sldId="299"/>
            <ac:spMk id="25" creationId="{9FA3ABC2-BE91-4192-887C-60CE742CDE5F}"/>
          </ac:spMkLst>
        </pc:spChg>
        <pc:spChg chg="mod">
          <ac:chgData name="Abel Frank" userId="b3cb2622-1dd8-4649-999c-1de92156ecc1" providerId="ADAL" clId="{69114721-3814-4F82-B756-20BDBDC26434}" dt="2021-11-23T10:04:40.260" v="1241" actId="20577"/>
          <ac:spMkLst>
            <pc:docMk/>
            <pc:sldMk cId="287749052" sldId="299"/>
            <ac:spMk id="26" creationId="{849DFB8C-4B0C-467C-AFBC-3911A1049D72}"/>
          </ac:spMkLst>
        </pc:spChg>
        <pc:spChg chg="add mod">
          <ac:chgData name="Abel Frank" userId="b3cb2622-1dd8-4649-999c-1de92156ecc1" providerId="ADAL" clId="{69114721-3814-4F82-B756-20BDBDC26434}" dt="2021-11-23T13:35:07.504" v="2408" actId="1076"/>
          <ac:spMkLst>
            <pc:docMk/>
            <pc:sldMk cId="287749052" sldId="299"/>
            <ac:spMk id="27" creationId="{FA9A0B9F-CF18-48AD-BF04-26A1CE181E53}"/>
          </ac:spMkLst>
        </pc:spChg>
        <pc:spChg chg="add mod">
          <ac:chgData name="Abel Frank" userId="b3cb2622-1dd8-4649-999c-1de92156ecc1" providerId="ADAL" clId="{69114721-3814-4F82-B756-20BDBDC26434}" dt="2021-11-23T13:35:17.955" v="2411" actId="1076"/>
          <ac:spMkLst>
            <pc:docMk/>
            <pc:sldMk cId="287749052" sldId="299"/>
            <ac:spMk id="28" creationId="{995E857E-4EF3-48B8-8CA7-03E3979FDA5F}"/>
          </ac:spMkLst>
        </pc:spChg>
        <pc:spChg chg="add mod">
          <ac:chgData name="Abel Frank" userId="b3cb2622-1dd8-4649-999c-1de92156ecc1" providerId="ADAL" clId="{69114721-3814-4F82-B756-20BDBDC26434}" dt="2021-11-23T13:36:40.733" v="2426" actId="1076"/>
          <ac:spMkLst>
            <pc:docMk/>
            <pc:sldMk cId="287749052" sldId="299"/>
            <ac:spMk id="29" creationId="{ED7FD82E-FC38-4F6F-82A3-E5E06A37353B}"/>
          </ac:spMkLst>
        </pc:spChg>
        <pc:spChg chg="add del mod">
          <ac:chgData name="Abel Frank" userId="b3cb2622-1dd8-4649-999c-1de92156ecc1" providerId="ADAL" clId="{69114721-3814-4F82-B756-20BDBDC26434}" dt="2021-11-29T11:23:02.264" v="6161" actId="478"/>
          <ac:spMkLst>
            <pc:docMk/>
            <pc:sldMk cId="287749052" sldId="299"/>
            <ac:spMk id="31" creationId="{28C33BD5-3CAA-4C3F-8902-7F452C394276}"/>
          </ac:spMkLst>
        </pc:spChg>
        <pc:spChg chg="add mod">
          <ac:chgData name="Abel Frank" userId="b3cb2622-1dd8-4649-999c-1de92156ecc1" providerId="ADAL" clId="{69114721-3814-4F82-B756-20BDBDC26434}" dt="2021-11-29T11:23:49.125" v="6181"/>
          <ac:spMkLst>
            <pc:docMk/>
            <pc:sldMk cId="287749052" sldId="299"/>
            <ac:spMk id="32" creationId="{AE26C19B-D27B-4B8B-AA8E-8CCD1A224B0B}"/>
          </ac:spMkLst>
        </pc:spChg>
        <pc:picChg chg="add mod">
          <ac:chgData name="Abel Frank" userId="b3cb2622-1dd8-4649-999c-1de92156ecc1" providerId="ADAL" clId="{69114721-3814-4F82-B756-20BDBDC26434}" dt="2021-11-23T13:34:21.003" v="2394" actId="1076"/>
          <ac:picMkLst>
            <pc:docMk/>
            <pc:sldMk cId="287749052" sldId="299"/>
            <ac:picMk id="2" creationId="{E328B2BE-F7CE-498D-96ED-EBCAA75845F7}"/>
          </ac:picMkLst>
        </pc:picChg>
        <pc:picChg chg="add mod">
          <ac:chgData name="Abel Frank" userId="b3cb2622-1dd8-4649-999c-1de92156ecc1" providerId="ADAL" clId="{69114721-3814-4F82-B756-20BDBDC26434}" dt="2021-11-23T13:34:15.383" v="2393"/>
          <ac:picMkLst>
            <pc:docMk/>
            <pc:sldMk cId="287749052" sldId="299"/>
            <ac:picMk id="30" creationId="{30612D62-3550-4C53-93B9-9BE720B30308}"/>
          </ac:picMkLst>
        </pc:picChg>
      </pc:sldChg>
      <pc:sldChg chg="addSp delSp modSp new del mod modTransition">
        <pc:chgData name="Abel Frank" userId="b3cb2622-1dd8-4649-999c-1de92156ecc1" providerId="ADAL" clId="{69114721-3814-4F82-B756-20BDBDC26434}" dt="2021-11-23T14:42:28.847" v="2591" actId="2696"/>
        <pc:sldMkLst>
          <pc:docMk/>
          <pc:sldMk cId="1807763770" sldId="300"/>
        </pc:sldMkLst>
        <pc:spChg chg="mod">
          <ac:chgData name="Abel Frank" userId="b3cb2622-1dd8-4649-999c-1de92156ecc1" providerId="ADAL" clId="{69114721-3814-4F82-B756-20BDBDC26434}" dt="2021-11-23T10:31:02.425" v="1552" actId="1076"/>
          <ac:spMkLst>
            <pc:docMk/>
            <pc:sldMk cId="1807763770" sldId="300"/>
            <ac:spMk id="2" creationId="{6D209477-0FC9-42B3-9FB2-C18045EC7B47}"/>
          </ac:spMkLst>
        </pc:spChg>
        <pc:spChg chg="del">
          <ac:chgData name="Abel Frank" userId="b3cb2622-1dd8-4649-999c-1de92156ecc1" providerId="ADAL" clId="{69114721-3814-4F82-B756-20BDBDC26434}" dt="2021-11-23T10:30:09.970" v="1522" actId="478"/>
          <ac:spMkLst>
            <pc:docMk/>
            <pc:sldMk cId="1807763770" sldId="300"/>
            <ac:spMk id="3" creationId="{D66EC250-8C1D-4423-B693-8B0B89BA42E6}"/>
          </ac:spMkLst>
        </pc:spChg>
        <pc:picChg chg="add mod modCrop">
          <ac:chgData name="Abel Frank" userId="b3cb2622-1dd8-4649-999c-1de92156ecc1" providerId="ADAL" clId="{69114721-3814-4F82-B756-20BDBDC26434}" dt="2021-11-23T10:30:32.688" v="1531" actId="1076"/>
          <ac:picMkLst>
            <pc:docMk/>
            <pc:sldMk cId="1807763770" sldId="300"/>
            <ac:picMk id="4" creationId="{6A04C874-E62D-4D43-9C61-D0DE3AAF4C94}"/>
          </ac:picMkLst>
        </pc:picChg>
      </pc:sldChg>
      <pc:sldChg chg="add del">
        <pc:chgData name="Abel Frank" userId="b3cb2622-1dd8-4649-999c-1de92156ecc1" providerId="ADAL" clId="{69114721-3814-4F82-B756-20BDBDC26434}" dt="2021-11-23T14:42:33.384" v="2593"/>
        <pc:sldMkLst>
          <pc:docMk/>
          <pc:sldMk cId="3032760306" sldId="300"/>
        </pc:sldMkLst>
      </pc:sldChg>
      <pc:sldChg chg="add del">
        <pc:chgData name="Abel Frank" userId="b3cb2622-1dd8-4649-999c-1de92156ecc1" providerId="ADAL" clId="{69114721-3814-4F82-B756-20BDBDC26434}" dt="2021-11-23T14:42:33.384" v="2593"/>
        <pc:sldMkLst>
          <pc:docMk/>
          <pc:sldMk cId="1640548667" sldId="301"/>
        </pc:sldMkLst>
      </pc:sldChg>
      <pc:sldChg chg="delSp new del mod modTransition">
        <pc:chgData name="Abel Frank" userId="b3cb2622-1dd8-4649-999c-1de92156ecc1" providerId="ADAL" clId="{69114721-3814-4F82-B756-20BDBDC26434}" dt="2021-11-23T14:42:28.847" v="2591" actId="2696"/>
        <pc:sldMkLst>
          <pc:docMk/>
          <pc:sldMk cId="2439750098" sldId="301"/>
        </pc:sldMkLst>
        <pc:spChg chg="del">
          <ac:chgData name="Abel Frank" userId="b3cb2622-1dd8-4649-999c-1de92156ecc1" providerId="ADAL" clId="{69114721-3814-4F82-B756-20BDBDC26434}" dt="2021-11-23T14:41:07.940" v="2589" actId="478"/>
          <ac:spMkLst>
            <pc:docMk/>
            <pc:sldMk cId="2439750098" sldId="301"/>
            <ac:spMk id="2" creationId="{3611EB94-20CB-4150-BD86-03A69FD98887}"/>
          </ac:spMkLst>
        </pc:spChg>
        <pc:spChg chg="del">
          <ac:chgData name="Abel Frank" userId="b3cb2622-1dd8-4649-999c-1de92156ecc1" providerId="ADAL" clId="{69114721-3814-4F82-B756-20BDBDC26434}" dt="2021-11-23T14:41:09.158" v="2590" actId="478"/>
          <ac:spMkLst>
            <pc:docMk/>
            <pc:sldMk cId="2439750098" sldId="301"/>
            <ac:spMk id="3" creationId="{6BF6BDB8-1B6E-4EE7-B5F1-5AF2216C8448}"/>
          </ac:spMkLst>
        </pc:spChg>
      </pc:sldChg>
      <pc:sldChg chg="addSp modSp ord modTransition modAnim">
        <pc:chgData name="Abel Frank" userId="b3cb2622-1dd8-4649-999c-1de92156ecc1" providerId="ADAL" clId="{69114721-3814-4F82-B756-20BDBDC26434}" dt="2021-11-24T10:52:57.392" v="5582"/>
        <pc:sldMkLst>
          <pc:docMk/>
          <pc:sldMk cId="3133829629" sldId="301"/>
        </pc:sldMkLst>
        <pc:spChg chg="add mod">
          <ac:chgData name="Abel Frank" userId="b3cb2622-1dd8-4649-999c-1de92156ecc1" providerId="ADAL" clId="{69114721-3814-4F82-B756-20BDBDC26434}" dt="2021-11-24T10:52:54.665" v="5581"/>
          <ac:spMkLst>
            <pc:docMk/>
            <pc:sldMk cId="3133829629" sldId="301"/>
            <ac:spMk id="3" creationId="{031517B1-CE78-4CDF-8A9B-5A149692D282}"/>
          </ac:spMkLst>
        </pc:spChg>
        <pc:spChg chg="add mod">
          <ac:chgData name="Abel Frank" userId="b3cb2622-1dd8-4649-999c-1de92156ecc1" providerId="ADAL" clId="{69114721-3814-4F82-B756-20BDBDC26434}" dt="2021-11-24T10:52:54.665" v="5581"/>
          <ac:spMkLst>
            <pc:docMk/>
            <pc:sldMk cId="3133829629" sldId="301"/>
            <ac:spMk id="5" creationId="{0A990390-1A48-48B2-9886-D724F27EDEC0}"/>
          </ac:spMkLst>
        </pc:spChg>
        <pc:spChg chg="add mod">
          <ac:chgData name="Abel Frank" userId="b3cb2622-1dd8-4649-999c-1de92156ecc1" providerId="ADAL" clId="{69114721-3814-4F82-B756-20BDBDC26434}" dt="2021-11-24T10:52:54.665" v="5581"/>
          <ac:spMkLst>
            <pc:docMk/>
            <pc:sldMk cId="3133829629" sldId="301"/>
            <ac:spMk id="7" creationId="{FF18367F-A6C0-4AEA-8EC9-036747EF6796}"/>
          </ac:spMkLst>
        </pc:spChg>
        <pc:spChg chg="add mod">
          <ac:chgData name="Abel Frank" userId="b3cb2622-1dd8-4649-999c-1de92156ecc1" providerId="ADAL" clId="{69114721-3814-4F82-B756-20BDBDC26434}" dt="2021-11-24T10:52:54.665" v="5581"/>
          <ac:spMkLst>
            <pc:docMk/>
            <pc:sldMk cId="3133829629" sldId="301"/>
            <ac:spMk id="9" creationId="{3AA1772C-2FE6-4A78-A866-0A932F71B63F}"/>
          </ac:spMkLst>
        </pc:spChg>
        <pc:spChg chg="add mod">
          <ac:chgData name="Abel Frank" userId="b3cb2622-1dd8-4649-999c-1de92156ecc1" providerId="ADAL" clId="{69114721-3814-4F82-B756-20BDBDC26434}" dt="2021-11-24T10:52:54.665" v="5581"/>
          <ac:spMkLst>
            <pc:docMk/>
            <pc:sldMk cId="3133829629" sldId="301"/>
            <ac:spMk id="11" creationId="{8C96B4D0-A326-4BCE-BEF7-24A1715BAB57}"/>
          </ac:spMkLst>
        </pc:spChg>
        <pc:picChg chg="add mod">
          <ac:chgData name="Abel Frank" userId="b3cb2622-1dd8-4649-999c-1de92156ecc1" providerId="ADAL" clId="{69114721-3814-4F82-B756-20BDBDC26434}" dt="2021-11-24T10:52:54.665" v="5581"/>
          <ac:picMkLst>
            <pc:docMk/>
            <pc:sldMk cId="3133829629" sldId="301"/>
            <ac:picMk id="2" creationId="{1589DC85-997F-4659-BE9A-72E609B5EA61}"/>
          </ac:picMkLst>
        </pc:picChg>
        <pc:picChg chg="add mod">
          <ac:chgData name="Abel Frank" userId="b3cb2622-1dd8-4649-999c-1de92156ecc1" providerId="ADAL" clId="{69114721-3814-4F82-B756-20BDBDC26434}" dt="2021-11-24T10:52:54.665" v="5581"/>
          <ac:picMkLst>
            <pc:docMk/>
            <pc:sldMk cId="3133829629" sldId="301"/>
            <ac:picMk id="4" creationId="{E7BAD792-F9CD-481A-B597-63858BBE3B9D}"/>
          </ac:picMkLst>
        </pc:picChg>
        <pc:picChg chg="add mod">
          <ac:chgData name="Abel Frank" userId="b3cb2622-1dd8-4649-999c-1de92156ecc1" providerId="ADAL" clId="{69114721-3814-4F82-B756-20BDBDC26434}" dt="2021-11-24T10:52:54.665" v="5581"/>
          <ac:picMkLst>
            <pc:docMk/>
            <pc:sldMk cId="3133829629" sldId="301"/>
            <ac:picMk id="6" creationId="{1D5DF319-B2DD-4DA9-82CF-DB479C3CAA7B}"/>
          </ac:picMkLst>
        </pc:picChg>
        <pc:picChg chg="add mod">
          <ac:chgData name="Abel Frank" userId="b3cb2622-1dd8-4649-999c-1de92156ecc1" providerId="ADAL" clId="{69114721-3814-4F82-B756-20BDBDC26434}" dt="2021-11-24T10:52:54.665" v="5581"/>
          <ac:picMkLst>
            <pc:docMk/>
            <pc:sldMk cId="3133829629" sldId="301"/>
            <ac:picMk id="8" creationId="{79FDB755-8FA2-43F1-95B5-92DD56A01EFD}"/>
          </ac:picMkLst>
        </pc:picChg>
        <pc:picChg chg="add mod">
          <ac:chgData name="Abel Frank" userId="b3cb2622-1dd8-4649-999c-1de92156ecc1" providerId="ADAL" clId="{69114721-3814-4F82-B756-20BDBDC26434}" dt="2021-11-24T10:52:54.665" v="5581"/>
          <ac:picMkLst>
            <pc:docMk/>
            <pc:sldMk cId="3133829629" sldId="301"/>
            <ac:picMk id="10" creationId="{D3704523-64FC-4C52-AC5C-2E9D4D7BB49E}"/>
          </ac:picMkLst>
        </pc:picChg>
        <pc:cxnChg chg="add mod">
          <ac:chgData name="Abel Frank" userId="b3cb2622-1dd8-4649-999c-1de92156ecc1" providerId="ADAL" clId="{69114721-3814-4F82-B756-20BDBDC26434}" dt="2021-11-24T10:52:54.665" v="5581"/>
          <ac:cxnSpMkLst>
            <pc:docMk/>
            <pc:sldMk cId="3133829629" sldId="301"/>
            <ac:cxnSpMk id="12" creationId="{6E04AF99-4F17-416E-B8E8-0E34BA027C10}"/>
          </ac:cxnSpMkLst>
        </pc:cxnChg>
        <pc:cxnChg chg="add mod">
          <ac:chgData name="Abel Frank" userId="b3cb2622-1dd8-4649-999c-1de92156ecc1" providerId="ADAL" clId="{69114721-3814-4F82-B756-20BDBDC26434}" dt="2021-11-24T10:52:54.665" v="5581"/>
          <ac:cxnSpMkLst>
            <pc:docMk/>
            <pc:sldMk cId="3133829629" sldId="301"/>
            <ac:cxnSpMk id="13" creationId="{A35D7769-8D92-439C-82BB-4E1B7F901707}"/>
          </ac:cxnSpMkLst>
        </pc:cxnChg>
        <pc:cxnChg chg="add mod">
          <ac:chgData name="Abel Frank" userId="b3cb2622-1dd8-4649-999c-1de92156ecc1" providerId="ADAL" clId="{69114721-3814-4F82-B756-20BDBDC26434}" dt="2021-11-24T10:52:54.665" v="5581"/>
          <ac:cxnSpMkLst>
            <pc:docMk/>
            <pc:sldMk cId="3133829629" sldId="301"/>
            <ac:cxnSpMk id="14" creationId="{B98CE275-7D4A-47B9-B96B-37FFA7F8923B}"/>
          </ac:cxnSpMkLst>
        </pc:cxnChg>
        <pc:cxnChg chg="add mod">
          <ac:chgData name="Abel Frank" userId="b3cb2622-1dd8-4649-999c-1de92156ecc1" providerId="ADAL" clId="{69114721-3814-4F82-B756-20BDBDC26434}" dt="2021-11-24T10:52:54.665" v="5581"/>
          <ac:cxnSpMkLst>
            <pc:docMk/>
            <pc:sldMk cId="3133829629" sldId="301"/>
            <ac:cxnSpMk id="15" creationId="{5D7376F9-1E79-4FDB-A4D4-6DDD0FC812EB}"/>
          </ac:cxnSpMkLst>
        </pc:cxnChg>
        <pc:cxnChg chg="add mod">
          <ac:chgData name="Abel Frank" userId="b3cb2622-1dd8-4649-999c-1de92156ecc1" providerId="ADAL" clId="{69114721-3814-4F82-B756-20BDBDC26434}" dt="2021-11-24T10:52:54.665" v="5581"/>
          <ac:cxnSpMkLst>
            <pc:docMk/>
            <pc:sldMk cId="3133829629" sldId="301"/>
            <ac:cxnSpMk id="16" creationId="{6C0752B8-D1D4-466C-AFCD-B847253B1589}"/>
          </ac:cxnSpMkLst>
        </pc:cxnChg>
      </pc:sldChg>
      <pc:sldChg chg="add del setBg">
        <pc:chgData name="Abel Frank" userId="b3cb2622-1dd8-4649-999c-1de92156ecc1" providerId="ADAL" clId="{69114721-3814-4F82-B756-20BDBDC26434}" dt="2021-11-23T10:31:43.036" v="1557"/>
        <pc:sldMkLst>
          <pc:docMk/>
          <pc:sldMk cId="814610309" sldId="302"/>
        </pc:sldMkLst>
      </pc:sldChg>
      <pc:sldChg chg="add del setBg">
        <pc:chgData name="Abel Frank" userId="b3cb2622-1dd8-4649-999c-1de92156ecc1" providerId="ADAL" clId="{69114721-3814-4F82-B756-20BDBDC26434}" dt="2021-11-23T14:42:33.384" v="2593"/>
        <pc:sldMkLst>
          <pc:docMk/>
          <pc:sldMk cId="1286869137" sldId="302"/>
        </pc:sldMkLst>
      </pc:sldChg>
      <pc:sldChg chg="del modTransition">
        <pc:chgData name="Abel Frank" userId="b3cb2622-1dd8-4649-999c-1de92156ecc1" providerId="ADAL" clId="{69114721-3814-4F82-B756-20BDBDC26434}" dt="2021-11-23T14:42:28.847" v="2591" actId="2696"/>
        <pc:sldMkLst>
          <pc:docMk/>
          <pc:sldMk cId="1473177315" sldId="302"/>
        </pc:sldMkLst>
      </pc:sldChg>
      <pc:sldChg chg="addSp delSp modSp add mod modTransition modAnim">
        <pc:chgData name="Abel Frank" userId="b3cb2622-1dd8-4649-999c-1de92156ecc1" providerId="ADAL" clId="{69114721-3814-4F82-B756-20BDBDC26434}" dt="2021-11-29T11:24:31.134" v="6200"/>
        <pc:sldMkLst>
          <pc:docMk/>
          <pc:sldMk cId="480777527" sldId="303"/>
        </pc:sldMkLst>
        <pc:spChg chg="add mod">
          <ac:chgData name="Abel Frank" userId="b3cb2622-1dd8-4649-999c-1de92156ecc1" providerId="ADAL" clId="{69114721-3814-4F82-B756-20BDBDC26434}" dt="2021-11-23T15:06:29.920" v="3026" actId="1076"/>
          <ac:spMkLst>
            <pc:docMk/>
            <pc:sldMk cId="480777527" sldId="303"/>
            <ac:spMk id="2" creationId="{FE77AC5E-AC03-412A-A0F4-60F7C60A11CC}"/>
          </ac:spMkLst>
        </pc:spChg>
        <pc:spChg chg="del">
          <ac:chgData name="Abel Frank" userId="b3cb2622-1dd8-4649-999c-1de92156ecc1" providerId="ADAL" clId="{69114721-3814-4F82-B756-20BDBDC26434}" dt="2021-11-23T10:39:31.770" v="1633" actId="478"/>
          <ac:spMkLst>
            <pc:docMk/>
            <pc:sldMk cId="480777527" sldId="303"/>
            <ac:spMk id="14" creationId="{D38368C9-470D-483A-A797-1CCBBDD0D815}"/>
          </ac:spMkLst>
        </pc:spChg>
        <pc:spChg chg="add del mod">
          <ac:chgData name="Abel Frank" userId="b3cb2622-1dd8-4649-999c-1de92156ecc1" providerId="ADAL" clId="{69114721-3814-4F82-B756-20BDBDC26434}" dt="2021-11-29T11:21:56.901" v="6139"/>
          <ac:spMkLst>
            <pc:docMk/>
            <pc:sldMk cId="480777527" sldId="303"/>
            <ac:spMk id="24" creationId="{20261C24-780C-4C10-B7CD-49FD1610EE03}"/>
          </ac:spMkLst>
        </pc:spChg>
        <pc:spChg chg="add mod">
          <ac:chgData name="Abel Frank" userId="b3cb2622-1dd8-4649-999c-1de92156ecc1" providerId="ADAL" clId="{69114721-3814-4F82-B756-20BDBDC26434}" dt="2021-11-23T10:39:38.692" v="1634"/>
          <ac:spMkLst>
            <pc:docMk/>
            <pc:sldMk cId="480777527" sldId="303"/>
            <ac:spMk id="25" creationId="{4DA495DB-BF57-42F0-93DB-92E754BE7EB1}"/>
          </ac:spMkLst>
        </pc:spChg>
        <pc:spChg chg="mod">
          <ac:chgData name="Abel Frank" userId="b3cb2622-1dd8-4649-999c-1de92156ecc1" providerId="ADAL" clId="{69114721-3814-4F82-B756-20BDBDC26434}" dt="2021-11-23T15:05:06.197" v="2994" actId="20577"/>
          <ac:spMkLst>
            <pc:docMk/>
            <pc:sldMk cId="480777527" sldId="303"/>
            <ac:spMk id="26" creationId="{849DFB8C-4B0C-467C-AFBC-3911A1049D72}"/>
          </ac:spMkLst>
        </pc:spChg>
        <pc:spChg chg="add mod">
          <ac:chgData name="Abel Frank" userId="b3cb2622-1dd8-4649-999c-1de92156ecc1" providerId="ADAL" clId="{69114721-3814-4F82-B756-20BDBDC26434}" dt="2021-11-24T10:39:41.858" v="5391" actId="14100"/>
          <ac:spMkLst>
            <pc:docMk/>
            <pc:sldMk cId="480777527" sldId="303"/>
            <ac:spMk id="27" creationId="{6A5D9B38-8947-4D74-8192-8AADDD58AF3C}"/>
          </ac:spMkLst>
        </pc:spChg>
        <pc:spChg chg="add mod">
          <ac:chgData name="Abel Frank" userId="b3cb2622-1dd8-4649-999c-1de92156ecc1" providerId="ADAL" clId="{69114721-3814-4F82-B756-20BDBDC26434}" dt="2021-11-24T10:39:29.440" v="5389" actId="1076"/>
          <ac:spMkLst>
            <pc:docMk/>
            <pc:sldMk cId="480777527" sldId="303"/>
            <ac:spMk id="28" creationId="{F19F2038-984F-437C-B232-46ACA162789C}"/>
          </ac:spMkLst>
        </pc:spChg>
        <pc:spChg chg="add mod">
          <ac:chgData name="Abel Frank" userId="b3cb2622-1dd8-4649-999c-1de92156ecc1" providerId="ADAL" clId="{69114721-3814-4F82-B756-20BDBDC26434}" dt="2021-11-23T15:09:17.166" v="3075" actId="1076"/>
          <ac:spMkLst>
            <pc:docMk/>
            <pc:sldMk cId="480777527" sldId="303"/>
            <ac:spMk id="29" creationId="{692D4A30-9915-4E71-B842-EF56706E0506}"/>
          </ac:spMkLst>
        </pc:spChg>
        <pc:spChg chg="add mod">
          <ac:chgData name="Abel Frank" userId="b3cb2622-1dd8-4649-999c-1de92156ecc1" providerId="ADAL" clId="{69114721-3814-4F82-B756-20BDBDC26434}" dt="2021-11-29T11:24:31.134" v="6200"/>
          <ac:spMkLst>
            <pc:docMk/>
            <pc:sldMk cId="480777527" sldId="303"/>
            <ac:spMk id="30" creationId="{30FC9B10-0A88-4764-81CA-3ABFEAFAA09D}"/>
          </ac:spMkLst>
        </pc:spChg>
        <pc:picChg chg="mod ord">
          <ac:chgData name="Abel Frank" userId="b3cb2622-1dd8-4649-999c-1de92156ecc1" providerId="ADAL" clId="{69114721-3814-4F82-B756-20BDBDC26434}" dt="2021-11-23T15:09:32.174" v="3094" actId="962"/>
          <ac:picMkLst>
            <pc:docMk/>
            <pc:sldMk cId="480777527" sldId="303"/>
            <ac:picMk id="5" creationId="{76A74CB8-92D2-4547-8885-73E057EC8E95}"/>
          </ac:picMkLst>
        </pc:picChg>
        <pc:picChg chg="add del mod">
          <ac:chgData name="Abel Frank" userId="b3cb2622-1dd8-4649-999c-1de92156ecc1" providerId="ADAL" clId="{69114721-3814-4F82-B756-20BDBDC26434}" dt="2021-11-23T15:09:32.173" v="3092" actId="478"/>
          <ac:picMkLst>
            <pc:docMk/>
            <pc:sldMk cId="480777527" sldId="303"/>
            <ac:picMk id="24" creationId="{B201E456-6E72-4E50-9BD2-03563DC2ED01}"/>
          </ac:picMkLst>
        </pc:picChg>
      </pc:sldChg>
      <pc:sldChg chg="addSp delSp modSp del mod">
        <pc:chgData name="Abel Frank" userId="b3cb2622-1dd8-4649-999c-1de92156ecc1" providerId="ADAL" clId="{69114721-3814-4F82-B756-20BDBDC26434}" dt="2021-11-23T09:35:44.883" v="594" actId="47"/>
        <pc:sldMkLst>
          <pc:docMk/>
          <pc:sldMk cId="3554782598" sldId="303"/>
        </pc:sldMkLst>
        <pc:spChg chg="mod">
          <ac:chgData name="Abel Frank" userId="b3cb2622-1dd8-4649-999c-1de92156ecc1" providerId="ADAL" clId="{69114721-3814-4F82-B756-20BDBDC26434}" dt="2021-11-23T09:35:42.513" v="593" actId="1076"/>
          <ac:spMkLst>
            <pc:docMk/>
            <pc:sldMk cId="3554782598" sldId="303"/>
            <ac:spMk id="3" creationId="{F05D4E6C-3BAA-4FB2-B07C-A512F5F85C21}"/>
          </ac:spMkLst>
        </pc:spChg>
        <pc:spChg chg="mod">
          <ac:chgData name="Abel Frank" userId="b3cb2622-1dd8-4649-999c-1de92156ecc1" providerId="ADAL" clId="{69114721-3814-4F82-B756-20BDBDC26434}" dt="2021-11-23T09:35:29.606" v="589" actId="207"/>
          <ac:spMkLst>
            <pc:docMk/>
            <pc:sldMk cId="3554782598" sldId="303"/>
            <ac:spMk id="4" creationId="{FC2CA78A-929B-480D-AA23-3523053A9819}"/>
          </ac:spMkLst>
        </pc:spChg>
        <pc:spChg chg="add del mod">
          <ac:chgData name="Abel Frank" userId="b3cb2622-1dd8-4649-999c-1de92156ecc1" providerId="ADAL" clId="{69114721-3814-4F82-B756-20BDBDC26434}" dt="2021-11-23T09:35:33.190" v="591"/>
          <ac:spMkLst>
            <pc:docMk/>
            <pc:sldMk cId="3554782598" sldId="303"/>
            <ac:spMk id="5" creationId="{A7F8ED66-A42F-4D44-AA51-62E18FC3BD0B}"/>
          </ac:spMkLst>
        </pc:spChg>
        <pc:spChg chg="mod">
          <ac:chgData name="Abel Frank" userId="b3cb2622-1dd8-4649-999c-1de92156ecc1" providerId="ADAL" clId="{69114721-3814-4F82-B756-20BDBDC26434}" dt="2021-11-23T09:34:43.182" v="580" actId="14100"/>
          <ac:spMkLst>
            <pc:docMk/>
            <pc:sldMk cId="3554782598" sldId="303"/>
            <ac:spMk id="19" creationId="{60AE976A-F7FB-4937-8D43-09C94C8BE953}"/>
          </ac:spMkLst>
        </pc:spChg>
      </pc:sldChg>
      <pc:sldChg chg="new del">
        <pc:chgData name="Abel Frank" userId="b3cb2622-1dd8-4649-999c-1de92156ecc1" providerId="ADAL" clId="{69114721-3814-4F82-B756-20BDBDC26434}" dt="2021-11-23T09:34:01.972" v="547" actId="680"/>
        <pc:sldMkLst>
          <pc:docMk/>
          <pc:sldMk cId="842828803" sldId="304"/>
        </pc:sldMkLst>
      </pc:sldChg>
      <pc:sldChg chg="new del">
        <pc:chgData name="Abel Frank" userId="b3cb2622-1dd8-4649-999c-1de92156ecc1" providerId="ADAL" clId="{69114721-3814-4F82-B756-20BDBDC26434}" dt="2021-11-23T09:34:04.844" v="549" actId="680"/>
        <pc:sldMkLst>
          <pc:docMk/>
          <pc:sldMk cId="1096776700" sldId="304"/>
        </pc:sldMkLst>
      </pc:sldChg>
      <pc:sldChg chg="addSp delSp modSp add del mod modAnim">
        <pc:chgData name="Abel Frank" userId="b3cb2622-1dd8-4649-999c-1de92156ecc1" providerId="ADAL" clId="{69114721-3814-4F82-B756-20BDBDC26434}" dt="2021-11-23T15:51:54.345" v="3608" actId="47"/>
        <pc:sldMkLst>
          <pc:docMk/>
          <pc:sldMk cId="2838481464" sldId="304"/>
        </pc:sldMkLst>
        <pc:spChg chg="del">
          <ac:chgData name="Abel Frank" userId="b3cb2622-1dd8-4649-999c-1de92156ecc1" providerId="ADAL" clId="{69114721-3814-4F82-B756-20BDBDC26434}" dt="2021-11-23T10:41:38.500" v="1664" actId="478"/>
          <ac:spMkLst>
            <pc:docMk/>
            <pc:sldMk cId="2838481464" sldId="304"/>
            <ac:spMk id="14" creationId="{D38368C9-470D-483A-A797-1CCBBDD0D815}"/>
          </ac:spMkLst>
        </pc:spChg>
        <pc:spChg chg="add del mod">
          <ac:chgData name="Abel Frank" userId="b3cb2622-1dd8-4649-999c-1de92156ecc1" providerId="ADAL" clId="{69114721-3814-4F82-B756-20BDBDC26434}" dt="2021-11-23T10:41:47.258" v="1666" actId="478"/>
          <ac:spMkLst>
            <pc:docMk/>
            <pc:sldMk cId="2838481464" sldId="304"/>
            <ac:spMk id="24" creationId="{83977E7B-8DA5-4FE6-AF91-753F139C5D96}"/>
          </ac:spMkLst>
        </pc:spChg>
        <pc:spChg chg="mod">
          <ac:chgData name="Abel Frank" userId="b3cb2622-1dd8-4649-999c-1de92156ecc1" providerId="ADAL" clId="{69114721-3814-4F82-B756-20BDBDC26434}" dt="2021-11-23T10:41:14.045" v="1663" actId="27636"/>
          <ac:spMkLst>
            <pc:docMk/>
            <pc:sldMk cId="2838481464" sldId="304"/>
            <ac:spMk id="26" creationId="{849DFB8C-4B0C-467C-AFBC-3911A1049D72}"/>
          </ac:spMkLst>
        </pc:spChg>
        <pc:spChg chg="add mod">
          <ac:chgData name="Abel Frank" userId="b3cb2622-1dd8-4649-999c-1de92156ecc1" providerId="ADAL" clId="{69114721-3814-4F82-B756-20BDBDC26434}" dt="2021-11-23T10:41:43.188" v="1665"/>
          <ac:spMkLst>
            <pc:docMk/>
            <pc:sldMk cId="2838481464" sldId="304"/>
            <ac:spMk id="28" creationId="{E6F270CB-5062-4470-A332-11B624BC1217}"/>
          </ac:spMkLst>
        </pc:spChg>
        <pc:spChg chg="add mod">
          <ac:chgData name="Abel Frank" userId="b3cb2622-1dd8-4649-999c-1de92156ecc1" providerId="ADAL" clId="{69114721-3814-4F82-B756-20BDBDC26434}" dt="2021-11-23T10:41:43.188" v="1665"/>
          <ac:spMkLst>
            <pc:docMk/>
            <pc:sldMk cId="2838481464" sldId="304"/>
            <ac:spMk id="29" creationId="{3D552945-CB4B-42B8-9846-B6B0337887B4}"/>
          </ac:spMkLst>
        </pc:spChg>
        <pc:spChg chg="add mod">
          <ac:chgData name="Abel Frank" userId="b3cb2622-1dd8-4649-999c-1de92156ecc1" providerId="ADAL" clId="{69114721-3814-4F82-B756-20BDBDC26434}" dt="2021-11-23T10:41:43.188" v="1665"/>
          <ac:spMkLst>
            <pc:docMk/>
            <pc:sldMk cId="2838481464" sldId="304"/>
            <ac:spMk id="30" creationId="{AF40E96C-CBE7-48E2-9799-D2B01222B1BB}"/>
          </ac:spMkLst>
        </pc:spChg>
        <pc:spChg chg="add mod">
          <ac:chgData name="Abel Frank" userId="b3cb2622-1dd8-4649-999c-1de92156ecc1" providerId="ADAL" clId="{69114721-3814-4F82-B756-20BDBDC26434}" dt="2021-11-23T10:41:43.188" v="1665"/>
          <ac:spMkLst>
            <pc:docMk/>
            <pc:sldMk cId="2838481464" sldId="304"/>
            <ac:spMk id="31" creationId="{547AF1F4-7B10-4F1C-8D95-8FB8A4B7EFEF}"/>
          </ac:spMkLst>
        </pc:spChg>
        <pc:spChg chg="add mod">
          <ac:chgData name="Abel Frank" userId="b3cb2622-1dd8-4649-999c-1de92156ecc1" providerId="ADAL" clId="{69114721-3814-4F82-B756-20BDBDC26434}" dt="2021-11-23T10:41:43.188" v="1665"/>
          <ac:spMkLst>
            <pc:docMk/>
            <pc:sldMk cId="2838481464" sldId="304"/>
            <ac:spMk id="32" creationId="{B1DB5FB2-6BE8-4A0D-936B-7458C9739E36}"/>
          </ac:spMkLst>
        </pc:spChg>
        <pc:spChg chg="add mod">
          <ac:chgData name="Abel Frank" userId="b3cb2622-1dd8-4649-999c-1de92156ecc1" providerId="ADAL" clId="{69114721-3814-4F82-B756-20BDBDC26434}" dt="2021-11-23T10:41:43.188" v="1665"/>
          <ac:spMkLst>
            <pc:docMk/>
            <pc:sldMk cId="2838481464" sldId="304"/>
            <ac:spMk id="33" creationId="{1C914B04-2398-4699-AF12-A379BB94344F}"/>
          </ac:spMkLst>
        </pc:spChg>
        <pc:spChg chg="add mod">
          <ac:chgData name="Abel Frank" userId="b3cb2622-1dd8-4649-999c-1de92156ecc1" providerId="ADAL" clId="{69114721-3814-4F82-B756-20BDBDC26434}" dt="2021-11-23T10:41:43.188" v="1665"/>
          <ac:spMkLst>
            <pc:docMk/>
            <pc:sldMk cId="2838481464" sldId="304"/>
            <ac:spMk id="34" creationId="{92FBF316-9923-4F9F-BF6B-F0ABE94D2345}"/>
          </ac:spMkLst>
        </pc:spChg>
        <pc:spChg chg="add mod">
          <ac:chgData name="Abel Frank" userId="b3cb2622-1dd8-4649-999c-1de92156ecc1" providerId="ADAL" clId="{69114721-3814-4F82-B756-20BDBDC26434}" dt="2021-11-23T10:41:43.188" v="1665"/>
          <ac:spMkLst>
            <pc:docMk/>
            <pc:sldMk cId="2838481464" sldId="304"/>
            <ac:spMk id="35" creationId="{B3B7D9A5-A2A3-4165-831B-E1DF8901FBED}"/>
          </ac:spMkLst>
        </pc:spChg>
        <pc:spChg chg="add mod">
          <ac:chgData name="Abel Frank" userId="b3cb2622-1dd8-4649-999c-1de92156ecc1" providerId="ADAL" clId="{69114721-3814-4F82-B756-20BDBDC26434}" dt="2021-11-23T10:41:43.188" v="1665"/>
          <ac:spMkLst>
            <pc:docMk/>
            <pc:sldMk cId="2838481464" sldId="304"/>
            <ac:spMk id="36" creationId="{3D624084-E800-445E-92CD-211EB778C57A}"/>
          </ac:spMkLst>
        </pc:spChg>
        <pc:spChg chg="add mod">
          <ac:chgData name="Abel Frank" userId="b3cb2622-1dd8-4649-999c-1de92156ecc1" providerId="ADAL" clId="{69114721-3814-4F82-B756-20BDBDC26434}" dt="2021-11-23T10:41:43.188" v="1665"/>
          <ac:spMkLst>
            <pc:docMk/>
            <pc:sldMk cId="2838481464" sldId="304"/>
            <ac:spMk id="37" creationId="{AAD46E7E-0631-46B2-962F-2D1652D277A9}"/>
          </ac:spMkLst>
        </pc:spChg>
        <pc:spChg chg="add mod">
          <ac:chgData name="Abel Frank" userId="b3cb2622-1dd8-4649-999c-1de92156ecc1" providerId="ADAL" clId="{69114721-3814-4F82-B756-20BDBDC26434}" dt="2021-11-23T10:41:43.188" v="1665"/>
          <ac:spMkLst>
            <pc:docMk/>
            <pc:sldMk cId="2838481464" sldId="304"/>
            <ac:spMk id="38" creationId="{C949EF81-BB74-4EDB-ADAF-8046F690DAE7}"/>
          </ac:spMkLst>
        </pc:spChg>
        <pc:picChg chg="add mod">
          <ac:chgData name="Abel Frank" userId="b3cb2622-1dd8-4649-999c-1de92156ecc1" providerId="ADAL" clId="{69114721-3814-4F82-B756-20BDBDC26434}" dt="2021-11-23T10:41:43.188" v="1665"/>
          <ac:picMkLst>
            <pc:docMk/>
            <pc:sldMk cId="2838481464" sldId="304"/>
            <ac:picMk id="25" creationId="{5F139AF7-C3AA-4BFC-8811-30DCABA272C8}"/>
          </ac:picMkLst>
        </pc:picChg>
        <pc:picChg chg="add mod">
          <ac:chgData name="Abel Frank" userId="b3cb2622-1dd8-4649-999c-1de92156ecc1" providerId="ADAL" clId="{69114721-3814-4F82-B756-20BDBDC26434}" dt="2021-11-23T10:41:43.188" v="1665"/>
          <ac:picMkLst>
            <pc:docMk/>
            <pc:sldMk cId="2838481464" sldId="304"/>
            <ac:picMk id="27" creationId="{3D19C99A-AC7A-41D1-91EA-96A7B93B8E66}"/>
          </ac:picMkLst>
        </pc:picChg>
      </pc:sldChg>
      <pc:sldChg chg="addSp delSp modSp mod modTransition setFolMasterAnim modAnim">
        <pc:chgData name="Abel Frank" userId="b3cb2622-1dd8-4649-999c-1de92156ecc1" providerId="ADAL" clId="{69114721-3814-4F82-B756-20BDBDC26434}" dt="2021-11-24T09:46:01.907" v="4926"/>
        <pc:sldMkLst>
          <pc:docMk/>
          <pc:sldMk cId="1062321597" sldId="305"/>
        </pc:sldMkLst>
        <pc:spChg chg="add del mod">
          <ac:chgData name="Abel Frank" userId="b3cb2622-1dd8-4649-999c-1de92156ecc1" providerId="ADAL" clId="{69114721-3814-4F82-B756-20BDBDC26434}" dt="2021-11-23T12:03:56.196" v="1862" actId="478"/>
          <ac:spMkLst>
            <pc:docMk/>
            <pc:sldMk cId="1062321597" sldId="305"/>
            <ac:spMk id="3" creationId="{573E0318-B1F3-42AD-9550-9B190A15DFEB}"/>
          </ac:spMkLst>
        </pc:spChg>
        <pc:spChg chg="mod">
          <ac:chgData name="Abel Frank" userId="b3cb2622-1dd8-4649-999c-1de92156ecc1" providerId="ADAL" clId="{69114721-3814-4F82-B756-20BDBDC26434}" dt="2021-11-24T09:45:04.102" v="4918" actId="403"/>
          <ac:spMkLst>
            <pc:docMk/>
            <pc:sldMk cId="1062321597" sldId="305"/>
            <ac:spMk id="5" creationId="{0519F502-C245-4036-9F1B-103CAB35873E}"/>
          </ac:spMkLst>
        </pc:spChg>
        <pc:spChg chg="mod">
          <ac:chgData name="Abel Frank" userId="b3cb2622-1dd8-4649-999c-1de92156ecc1" providerId="ADAL" clId="{69114721-3814-4F82-B756-20BDBDC26434}" dt="2021-11-23T12:03:46.285" v="1860" actId="1076"/>
          <ac:spMkLst>
            <pc:docMk/>
            <pc:sldMk cId="1062321597" sldId="305"/>
            <ac:spMk id="23" creationId="{1B64251C-432A-419D-A275-C16685B82C40}"/>
          </ac:spMkLst>
        </pc:spChg>
        <pc:spChg chg="del">
          <ac:chgData name="Abel Frank" userId="b3cb2622-1dd8-4649-999c-1de92156ecc1" providerId="ADAL" clId="{69114721-3814-4F82-B756-20BDBDC26434}" dt="2021-11-23T12:03:53.234" v="1861" actId="478"/>
          <ac:spMkLst>
            <pc:docMk/>
            <pc:sldMk cId="1062321597" sldId="305"/>
            <ac:spMk id="34" creationId="{55F2191D-2484-4649-8731-A1464E3FA455}"/>
          </ac:spMkLst>
        </pc:spChg>
      </pc:sldChg>
      <pc:sldChg chg="modSp add del mod">
        <pc:chgData name="Abel Frank" userId="b3cb2622-1dd8-4649-999c-1de92156ecc1" providerId="ADAL" clId="{69114721-3814-4F82-B756-20BDBDC26434}" dt="2021-11-23T10:48:20.601" v="1683" actId="47"/>
        <pc:sldMkLst>
          <pc:docMk/>
          <pc:sldMk cId="1931049215" sldId="305"/>
        </pc:sldMkLst>
        <pc:spChg chg="mod">
          <ac:chgData name="Abel Frank" userId="b3cb2622-1dd8-4649-999c-1de92156ecc1" providerId="ADAL" clId="{69114721-3814-4F82-B756-20BDBDC26434}" dt="2021-11-23T10:47:23.359" v="1678" actId="12"/>
          <ac:spMkLst>
            <pc:docMk/>
            <pc:sldMk cId="1931049215" sldId="305"/>
            <ac:spMk id="14" creationId="{D38368C9-470D-483A-A797-1CCBBDD0D815}"/>
          </ac:spMkLst>
        </pc:spChg>
      </pc:sldChg>
      <pc:sldChg chg="addSp delSp modSp add mod modTransition modAnim">
        <pc:chgData name="Abel Frank" userId="b3cb2622-1dd8-4649-999c-1de92156ecc1" providerId="ADAL" clId="{69114721-3814-4F82-B756-20BDBDC26434}" dt="2021-11-29T11:23:46.188" v="6180"/>
        <pc:sldMkLst>
          <pc:docMk/>
          <pc:sldMk cId="2862221563" sldId="306"/>
        </pc:sldMkLst>
        <pc:spChg chg="del">
          <ac:chgData name="Abel Frank" userId="b3cb2622-1dd8-4649-999c-1de92156ecc1" providerId="ADAL" clId="{69114721-3814-4F82-B756-20BDBDC26434}" dt="2021-11-23T13:01:40.053" v="2147" actId="478"/>
          <ac:spMkLst>
            <pc:docMk/>
            <pc:sldMk cId="2862221563" sldId="306"/>
            <ac:spMk id="14" creationId="{D38368C9-470D-483A-A797-1CCBBDD0D815}"/>
          </ac:spMkLst>
        </pc:spChg>
        <pc:spChg chg="add del mod">
          <ac:chgData name="Abel Frank" userId="b3cb2622-1dd8-4649-999c-1de92156ecc1" providerId="ADAL" clId="{69114721-3814-4F82-B756-20BDBDC26434}" dt="2021-11-29T11:23:04.748" v="6162" actId="478"/>
          <ac:spMkLst>
            <pc:docMk/>
            <pc:sldMk cId="2862221563" sldId="306"/>
            <ac:spMk id="24" creationId="{7E68B984-97CE-4B9B-9341-81944E6A54E9}"/>
          </ac:spMkLst>
        </pc:spChg>
        <pc:spChg chg="add del mod">
          <ac:chgData name="Abel Frank" userId="b3cb2622-1dd8-4649-999c-1de92156ecc1" providerId="ADAL" clId="{69114721-3814-4F82-B756-20BDBDC26434}" dt="2021-11-23T13:09:21.928" v="2223" actId="21"/>
          <ac:spMkLst>
            <pc:docMk/>
            <pc:sldMk cId="2862221563" sldId="306"/>
            <ac:spMk id="24" creationId="{CED7031C-1A51-4C37-9A4E-F77DCC6BF3F6}"/>
          </ac:spMkLst>
        </pc:spChg>
        <pc:spChg chg="add mod">
          <ac:chgData name="Abel Frank" userId="b3cb2622-1dd8-4649-999c-1de92156ecc1" providerId="ADAL" clId="{69114721-3814-4F82-B756-20BDBDC26434}" dt="2021-11-23T13:09:54.803" v="2233" actId="1076"/>
          <ac:spMkLst>
            <pc:docMk/>
            <pc:sldMk cId="2862221563" sldId="306"/>
            <ac:spMk id="25" creationId="{69D3CAD8-1E5D-4C10-8BC1-F2E9E837BF41}"/>
          </ac:spMkLst>
        </pc:spChg>
        <pc:spChg chg="mod">
          <ac:chgData name="Abel Frank" userId="b3cb2622-1dd8-4649-999c-1de92156ecc1" providerId="ADAL" clId="{69114721-3814-4F82-B756-20BDBDC26434}" dt="2021-11-23T13:01:37.072" v="2146" actId="20577"/>
          <ac:spMkLst>
            <pc:docMk/>
            <pc:sldMk cId="2862221563" sldId="306"/>
            <ac:spMk id="26" creationId="{849DFB8C-4B0C-467C-AFBC-3911A1049D72}"/>
          </ac:spMkLst>
        </pc:spChg>
        <pc:spChg chg="add mod">
          <ac:chgData name="Abel Frank" userId="b3cb2622-1dd8-4649-999c-1de92156ecc1" providerId="ADAL" clId="{69114721-3814-4F82-B756-20BDBDC26434}" dt="2021-11-23T13:24:55.729" v="2365" actId="14100"/>
          <ac:spMkLst>
            <pc:docMk/>
            <pc:sldMk cId="2862221563" sldId="306"/>
            <ac:spMk id="29" creationId="{E3E5CF34-0E5E-445A-A666-8733E78CD646}"/>
          </ac:spMkLst>
        </pc:spChg>
        <pc:spChg chg="add mod">
          <ac:chgData name="Abel Frank" userId="b3cb2622-1dd8-4649-999c-1de92156ecc1" providerId="ADAL" clId="{69114721-3814-4F82-B756-20BDBDC26434}" dt="2021-11-29T11:23:46.188" v="6180"/>
          <ac:spMkLst>
            <pc:docMk/>
            <pc:sldMk cId="2862221563" sldId="306"/>
            <ac:spMk id="31" creationId="{782DE07E-EDD5-4629-BB37-3D29D7E5421C}"/>
          </ac:spMkLst>
        </pc:spChg>
        <pc:picChg chg="add mod">
          <ac:chgData name="Abel Frank" userId="b3cb2622-1dd8-4649-999c-1de92156ecc1" providerId="ADAL" clId="{69114721-3814-4F82-B756-20BDBDC26434}" dt="2021-11-23T13:24:39.215" v="2361" actId="1076"/>
          <ac:picMkLst>
            <pc:docMk/>
            <pc:sldMk cId="2862221563" sldId="306"/>
            <ac:picMk id="27" creationId="{3B8A26FB-793E-4F3A-9DF1-865395BF6863}"/>
          </ac:picMkLst>
        </pc:picChg>
        <pc:picChg chg="add mod">
          <ac:chgData name="Abel Frank" userId="b3cb2622-1dd8-4649-999c-1de92156ecc1" providerId="ADAL" clId="{69114721-3814-4F82-B756-20BDBDC26434}" dt="2021-11-23T13:25:56.694" v="2370" actId="1076"/>
          <ac:picMkLst>
            <pc:docMk/>
            <pc:sldMk cId="2862221563" sldId="306"/>
            <ac:picMk id="28" creationId="{26537B90-3B5C-4753-BDDA-36FE11F6247D}"/>
          </ac:picMkLst>
        </pc:picChg>
        <pc:picChg chg="add mod">
          <ac:chgData name="Abel Frank" userId="b3cb2622-1dd8-4649-999c-1de92156ecc1" providerId="ADAL" clId="{69114721-3814-4F82-B756-20BDBDC26434}" dt="2021-11-23T13:08:23.148" v="2219" actId="1076"/>
          <ac:picMkLst>
            <pc:docMk/>
            <pc:sldMk cId="2862221563" sldId="306"/>
            <ac:picMk id="30" creationId="{0DC19161-7573-448D-98D6-89E60BA09892}"/>
          </ac:picMkLst>
        </pc:picChg>
        <pc:cxnChg chg="add mod">
          <ac:chgData name="Abel Frank" userId="b3cb2622-1dd8-4649-999c-1de92156ecc1" providerId="ADAL" clId="{69114721-3814-4F82-B756-20BDBDC26434}" dt="2021-11-23T13:25:53.821" v="2369" actId="1582"/>
          <ac:cxnSpMkLst>
            <pc:docMk/>
            <pc:sldMk cId="2862221563" sldId="306"/>
            <ac:cxnSpMk id="3" creationId="{15C8BEAD-355A-4DE0-84D6-2BBAD502628F}"/>
          </ac:cxnSpMkLst>
        </pc:cxnChg>
      </pc:sldChg>
      <pc:sldChg chg="addSp delSp modSp mod modTransition chgLayout">
        <pc:chgData name="Abel Frank" userId="b3cb2622-1dd8-4649-999c-1de92156ecc1" providerId="ADAL" clId="{69114721-3814-4F82-B756-20BDBDC26434}" dt="2021-11-23T14:59:34.002" v="2862"/>
        <pc:sldMkLst>
          <pc:docMk/>
          <pc:sldMk cId="3467799545" sldId="308"/>
        </pc:sldMkLst>
        <pc:spChg chg="add mod">
          <ac:chgData name="Abel Frank" userId="b3cb2622-1dd8-4649-999c-1de92156ecc1" providerId="ADAL" clId="{69114721-3814-4F82-B756-20BDBDC26434}" dt="2021-11-23T14:57:04.053" v="2843" actId="1076"/>
          <ac:spMkLst>
            <pc:docMk/>
            <pc:sldMk cId="3467799545" sldId="308"/>
            <ac:spMk id="2" creationId="{2D4097F9-24A5-4A7E-88B8-995F1CE9B490}"/>
          </ac:spMkLst>
        </pc:spChg>
        <pc:spChg chg="add del mod ord">
          <ac:chgData name="Abel Frank" userId="b3cb2622-1dd8-4649-999c-1de92156ecc1" providerId="ADAL" clId="{69114721-3814-4F82-B756-20BDBDC26434}" dt="2021-11-23T14:51:48.787" v="2689" actId="6264"/>
          <ac:spMkLst>
            <pc:docMk/>
            <pc:sldMk cId="3467799545" sldId="308"/>
            <ac:spMk id="3" creationId="{2C11628E-8723-4C43-B969-19EC75317A78}"/>
          </ac:spMkLst>
        </pc:spChg>
        <pc:spChg chg="add del mod ord">
          <ac:chgData name="Abel Frank" userId="b3cb2622-1dd8-4649-999c-1de92156ecc1" providerId="ADAL" clId="{69114721-3814-4F82-B756-20BDBDC26434}" dt="2021-11-23T14:51:48.787" v="2689" actId="6264"/>
          <ac:spMkLst>
            <pc:docMk/>
            <pc:sldMk cId="3467799545" sldId="308"/>
            <ac:spMk id="4" creationId="{34474A87-5AB1-4B80-956B-E876068438C4}"/>
          </ac:spMkLst>
        </pc:spChg>
        <pc:spChg chg="add mod">
          <ac:chgData name="Abel Frank" userId="b3cb2622-1dd8-4649-999c-1de92156ecc1" providerId="ADAL" clId="{69114721-3814-4F82-B756-20BDBDC26434}" dt="2021-11-23T14:55:40.879" v="2824" actId="1076"/>
          <ac:spMkLst>
            <pc:docMk/>
            <pc:sldMk cId="3467799545" sldId="308"/>
            <ac:spMk id="5" creationId="{3E828F69-B1C8-4EB8-860F-421E30FF6EBF}"/>
          </ac:spMkLst>
        </pc:spChg>
        <pc:spChg chg="add mod">
          <ac:chgData name="Abel Frank" userId="b3cb2622-1dd8-4649-999c-1de92156ecc1" providerId="ADAL" clId="{69114721-3814-4F82-B756-20BDBDC26434}" dt="2021-11-23T14:55:31.980" v="2822" actId="1076"/>
          <ac:spMkLst>
            <pc:docMk/>
            <pc:sldMk cId="3467799545" sldId="308"/>
            <ac:spMk id="6" creationId="{4A688ADD-1D50-496E-A5EC-A01D49AA4C77}"/>
          </ac:spMkLst>
        </pc:spChg>
        <pc:cxnChg chg="add mod">
          <ac:chgData name="Abel Frank" userId="b3cb2622-1dd8-4649-999c-1de92156ecc1" providerId="ADAL" clId="{69114721-3814-4F82-B756-20BDBDC26434}" dt="2021-11-23T14:57:58.089" v="2850" actId="208"/>
          <ac:cxnSpMkLst>
            <pc:docMk/>
            <pc:sldMk cId="3467799545" sldId="308"/>
            <ac:cxnSpMk id="8" creationId="{5099D9AF-A648-4658-94EA-B51C348C81BF}"/>
          </ac:cxnSpMkLst>
        </pc:cxnChg>
        <pc:cxnChg chg="add mod">
          <ac:chgData name="Abel Frank" userId="b3cb2622-1dd8-4649-999c-1de92156ecc1" providerId="ADAL" clId="{69114721-3814-4F82-B756-20BDBDC26434}" dt="2021-11-23T14:57:54.487" v="2849" actId="208"/>
          <ac:cxnSpMkLst>
            <pc:docMk/>
            <pc:sldMk cId="3467799545" sldId="308"/>
            <ac:cxnSpMk id="9" creationId="{12A425DA-6BC2-44F9-9AC8-D48699893453}"/>
          </ac:cxnSpMkLst>
        </pc:cxnChg>
      </pc:sldChg>
      <pc:sldChg chg="del">
        <pc:chgData name="Abel Frank" userId="b3cb2622-1dd8-4649-999c-1de92156ecc1" providerId="ADAL" clId="{69114721-3814-4F82-B756-20BDBDC26434}" dt="2021-11-23T14:44:12.781" v="2594" actId="47"/>
        <pc:sldMkLst>
          <pc:docMk/>
          <pc:sldMk cId="1413353077" sldId="309"/>
        </pc:sldMkLst>
      </pc:sldChg>
      <pc:sldChg chg="addSp delSp modSp add mod modTransition modAnim modNotesTx">
        <pc:chgData name="Abel Frank" userId="b3cb2622-1dd8-4649-999c-1de92156ecc1" providerId="ADAL" clId="{69114721-3814-4F82-B756-20BDBDC26434}" dt="2021-11-29T11:24:34.071" v="6202"/>
        <pc:sldMkLst>
          <pc:docMk/>
          <pc:sldMk cId="3134112677" sldId="309"/>
        </pc:sldMkLst>
        <pc:spChg chg="del">
          <ac:chgData name="Abel Frank" userId="b3cb2622-1dd8-4649-999c-1de92156ecc1" providerId="ADAL" clId="{69114721-3814-4F82-B756-20BDBDC26434}" dt="2021-11-23T15:27:53.304" v="3293" actId="478"/>
          <ac:spMkLst>
            <pc:docMk/>
            <pc:sldMk cId="3134112677" sldId="309"/>
            <ac:spMk id="14" creationId="{D38368C9-470D-483A-A797-1CCBBDD0D815}"/>
          </ac:spMkLst>
        </pc:spChg>
        <pc:spChg chg="add del mod">
          <ac:chgData name="Abel Frank" userId="b3cb2622-1dd8-4649-999c-1de92156ecc1" providerId="ADAL" clId="{69114721-3814-4F82-B756-20BDBDC26434}" dt="2021-11-29T11:21:56.594" v="6137"/>
          <ac:spMkLst>
            <pc:docMk/>
            <pc:sldMk cId="3134112677" sldId="309"/>
            <ac:spMk id="25" creationId="{14CC2ACF-992A-4133-925F-5443640F41EE}"/>
          </ac:spMkLst>
        </pc:spChg>
        <pc:spChg chg="mod">
          <ac:chgData name="Abel Frank" userId="b3cb2622-1dd8-4649-999c-1de92156ecc1" providerId="ADAL" clId="{69114721-3814-4F82-B756-20BDBDC26434}" dt="2021-11-23T15:27:50.145" v="3292" actId="20577"/>
          <ac:spMkLst>
            <pc:docMk/>
            <pc:sldMk cId="3134112677" sldId="309"/>
            <ac:spMk id="26" creationId="{849DFB8C-4B0C-467C-AFBC-3911A1049D72}"/>
          </ac:spMkLst>
        </pc:spChg>
        <pc:spChg chg="add mod">
          <ac:chgData name="Abel Frank" userId="b3cb2622-1dd8-4649-999c-1de92156ecc1" providerId="ADAL" clId="{69114721-3814-4F82-B756-20BDBDC26434}" dt="2021-11-29T11:24:34.071" v="6202"/>
          <ac:spMkLst>
            <pc:docMk/>
            <pc:sldMk cId="3134112677" sldId="309"/>
            <ac:spMk id="27" creationId="{B8ADC929-242C-4B8F-AD66-E0987B0A39AB}"/>
          </ac:spMkLst>
        </pc:spChg>
        <pc:picChg chg="add mod">
          <ac:chgData name="Abel Frank" userId="b3cb2622-1dd8-4649-999c-1de92156ecc1" providerId="ADAL" clId="{69114721-3814-4F82-B756-20BDBDC26434}" dt="2021-11-23T15:28:07.572" v="3294"/>
          <ac:picMkLst>
            <pc:docMk/>
            <pc:sldMk cId="3134112677" sldId="309"/>
            <ac:picMk id="24" creationId="{EB191529-1B38-460F-B8E4-CCC8397A5F97}"/>
          </ac:picMkLst>
        </pc:picChg>
      </pc:sldChg>
      <pc:sldChg chg="addSp delSp modSp add del mod">
        <pc:chgData name="Abel Frank" userId="b3cb2622-1dd8-4649-999c-1de92156ecc1" providerId="ADAL" clId="{69114721-3814-4F82-B756-20BDBDC26434}" dt="2021-11-23T15:02:34.931" v="2913" actId="47"/>
        <pc:sldMkLst>
          <pc:docMk/>
          <pc:sldMk cId="4121360845" sldId="309"/>
        </pc:sldMkLst>
        <pc:spChg chg="del">
          <ac:chgData name="Abel Frank" userId="b3cb2622-1dd8-4649-999c-1de92156ecc1" providerId="ADAL" clId="{69114721-3814-4F82-B756-20BDBDC26434}" dt="2021-11-23T15:02:07.190" v="2908" actId="478"/>
          <ac:spMkLst>
            <pc:docMk/>
            <pc:sldMk cId="4121360845" sldId="309"/>
            <ac:spMk id="14" creationId="{D38368C9-470D-483A-A797-1CCBBDD0D815}"/>
          </ac:spMkLst>
        </pc:spChg>
        <pc:spChg chg="mod">
          <ac:chgData name="Abel Frank" userId="b3cb2622-1dd8-4649-999c-1de92156ecc1" providerId="ADAL" clId="{69114721-3814-4F82-B756-20BDBDC26434}" dt="2021-11-23T15:02:03.473" v="2907" actId="20577"/>
          <ac:spMkLst>
            <pc:docMk/>
            <pc:sldMk cId="4121360845" sldId="309"/>
            <ac:spMk id="26" creationId="{849DFB8C-4B0C-467C-AFBC-3911A1049D72}"/>
          </ac:spMkLst>
        </pc:spChg>
        <pc:picChg chg="add mod">
          <ac:chgData name="Abel Frank" userId="b3cb2622-1dd8-4649-999c-1de92156ecc1" providerId="ADAL" clId="{69114721-3814-4F82-B756-20BDBDC26434}" dt="2021-11-23T15:02:28.213" v="2912" actId="1076"/>
          <ac:picMkLst>
            <pc:docMk/>
            <pc:sldMk cId="4121360845" sldId="309"/>
            <ac:picMk id="24" creationId="{0E5CE96C-CCBA-40F2-9775-5AF1E4AC780C}"/>
          </ac:picMkLst>
        </pc:picChg>
      </pc:sldChg>
      <pc:sldChg chg="addSp delSp modSp add del mod">
        <pc:chgData name="Abel Frank" userId="b3cb2622-1dd8-4649-999c-1de92156ecc1" providerId="ADAL" clId="{69114721-3814-4F82-B756-20BDBDC26434}" dt="2021-11-23T15:51:18.872" v="3606" actId="47"/>
        <pc:sldMkLst>
          <pc:docMk/>
          <pc:sldMk cId="1761630526" sldId="310"/>
        </pc:sldMkLst>
        <pc:spChg chg="del">
          <ac:chgData name="Abel Frank" userId="b3cb2622-1dd8-4649-999c-1de92156ecc1" providerId="ADAL" clId="{69114721-3814-4F82-B756-20BDBDC26434}" dt="2021-11-23T15:28:27.804" v="3297" actId="478"/>
          <ac:spMkLst>
            <pc:docMk/>
            <pc:sldMk cId="1761630526" sldId="310"/>
            <ac:spMk id="14" creationId="{D38368C9-470D-483A-A797-1CCBBDD0D815}"/>
          </ac:spMkLst>
        </pc:spChg>
        <pc:picChg chg="add mod">
          <ac:chgData name="Abel Frank" userId="b3cb2622-1dd8-4649-999c-1de92156ecc1" providerId="ADAL" clId="{69114721-3814-4F82-B756-20BDBDC26434}" dt="2021-11-23T15:29:00.287" v="3303" actId="1076"/>
          <ac:picMkLst>
            <pc:docMk/>
            <pc:sldMk cId="1761630526" sldId="310"/>
            <ac:picMk id="24" creationId="{FF153AF3-B518-4708-A957-BB3661560ABE}"/>
          </ac:picMkLst>
        </pc:picChg>
      </pc:sldChg>
      <pc:sldChg chg="addSp delSp modSp add mod modTransition modAnim">
        <pc:chgData name="Abel Frank" userId="b3cb2622-1dd8-4649-999c-1de92156ecc1" providerId="ADAL" clId="{69114721-3814-4F82-B756-20BDBDC26434}" dt="2021-11-29T11:21:31.964" v="6112"/>
        <pc:sldMkLst>
          <pc:docMk/>
          <pc:sldMk cId="2555440690" sldId="311"/>
        </pc:sldMkLst>
        <pc:spChg chg="add del mod">
          <ac:chgData name="Abel Frank" userId="b3cb2622-1dd8-4649-999c-1de92156ecc1" providerId="ADAL" clId="{69114721-3814-4F82-B756-20BDBDC26434}" dt="2021-11-29T11:21:31.964" v="6112"/>
          <ac:spMkLst>
            <pc:docMk/>
            <pc:sldMk cId="2555440690" sldId="311"/>
            <ac:spMk id="17" creationId="{23610755-5F46-4F7E-A782-7BDF329BFEAB}"/>
          </ac:spMkLst>
        </pc:spChg>
        <pc:spChg chg="add mod">
          <ac:chgData name="Abel Frank" userId="b3cb2622-1dd8-4649-999c-1de92156ecc1" providerId="ADAL" clId="{69114721-3814-4F82-B756-20BDBDC26434}" dt="2021-11-23T15:39:23.331" v="3491"/>
          <ac:spMkLst>
            <pc:docMk/>
            <pc:sldMk cId="2555440690" sldId="311"/>
            <ac:spMk id="22" creationId="{43038D1D-53D3-45CC-96CF-576E80180373}"/>
          </ac:spMkLst>
        </pc:spChg>
        <pc:spChg chg="add mod">
          <ac:chgData name="Abel Frank" userId="b3cb2622-1dd8-4649-999c-1de92156ecc1" providerId="ADAL" clId="{69114721-3814-4F82-B756-20BDBDC26434}" dt="2021-11-23T15:39:34.110" v="3495" actId="14100"/>
          <ac:spMkLst>
            <pc:docMk/>
            <pc:sldMk cId="2555440690" sldId="311"/>
            <ac:spMk id="23" creationId="{39385186-0930-4EDF-B5E5-1D360C5C9E9C}"/>
          </ac:spMkLst>
        </pc:spChg>
        <pc:spChg chg="add mod">
          <ac:chgData name="Abel Frank" userId="b3cb2622-1dd8-4649-999c-1de92156ecc1" providerId="ADAL" clId="{69114721-3814-4F82-B756-20BDBDC26434}" dt="2021-11-23T15:46:01.416" v="3546" actId="1076"/>
          <ac:spMkLst>
            <pc:docMk/>
            <pc:sldMk cId="2555440690" sldId="311"/>
            <ac:spMk id="24" creationId="{B568644D-4EB3-4137-B71C-F999C551CE0C}"/>
          </ac:spMkLst>
        </pc:spChg>
        <pc:spChg chg="add mod">
          <ac:chgData name="Abel Frank" userId="b3cb2622-1dd8-4649-999c-1de92156ecc1" providerId="ADAL" clId="{69114721-3814-4F82-B756-20BDBDC26434}" dt="2021-11-23T15:46:26.707" v="3550" actId="14100"/>
          <ac:spMkLst>
            <pc:docMk/>
            <pc:sldMk cId="2555440690" sldId="311"/>
            <ac:spMk id="25" creationId="{4D968965-1DED-4F3E-95DF-F76DE9CFEDC9}"/>
          </ac:spMkLst>
        </pc:spChg>
        <pc:picChg chg="add del mod">
          <ac:chgData name="Abel Frank" userId="b3cb2622-1dd8-4649-999c-1de92156ecc1" providerId="ADAL" clId="{69114721-3814-4F82-B756-20BDBDC26434}" dt="2021-11-23T15:31:08.335" v="3353" actId="478"/>
          <ac:picMkLst>
            <pc:docMk/>
            <pc:sldMk cId="2555440690" sldId="311"/>
            <ac:picMk id="2" creationId="{8F5AD63B-86F0-4188-A995-467F920E929F}"/>
          </ac:picMkLst>
        </pc:picChg>
        <pc:picChg chg="mod ord">
          <ac:chgData name="Abel Frank" userId="b3cb2622-1dd8-4649-999c-1de92156ecc1" providerId="ADAL" clId="{69114721-3814-4F82-B756-20BDBDC26434}" dt="2021-11-24T10:43:48.690" v="5493" actId="962"/>
          <ac:picMkLst>
            <pc:docMk/>
            <pc:sldMk cId="2555440690" sldId="311"/>
            <ac:picMk id="3" creationId="{0EB63605-3CA9-4847-B537-2BC2DBC443B9}"/>
          </ac:picMkLst>
        </pc:picChg>
        <pc:picChg chg="add del mod">
          <ac:chgData name="Abel Frank" userId="b3cb2622-1dd8-4649-999c-1de92156ecc1" providerId="ADAL" clId="{69114721-3814-4F82-B756-20BDBDC26434}" dt="2021-11-23T15:31:29.168" v="3383" actId="478"/>
          <ac:picMkLst>
            <pc:docMk/>
            <pc:sldMk cId="2555440690" sldId="311"/>
            <ac:picMk id="3" creationId="{77606EA6-DB80-4E34-8D6E-A647F2235FB6}"/>
          </ac:picMkLst>
        </pc:picChg>
        <pc:picChg chg="mod">
          <ac:chgData name="Abel Frank" userId="b3cb2622-1dd8-4649-999c-1de92156ecc1" providerId="ADAL" clId="{69114721-3814-4F82-B756-20BDBDC26434}" dt="2021-11-23T15:33:14.721" v="3412" actId="1076"/>
          <ac:picMkLst>
            <pc:docMk/>
            <pc:sldMk cId="2555440690" sldId="311"/>
            <ac:picMk id="7" creationId="{3F4094A1-773E-4A3F-B033-1388E62AF894}"/>
          </ac:picMkLst>
        </pc:picChg>
        <pc:picChg chg="del mod ord">
          <ac:chgData name="Abel Frank" userId="b3cb2622-1dd8-4649-999c-1de92156ecc1" providerId="ADAL" clId="{69114721-3814-4F82-B756-20BDBDC26434}" dt="2021-11-23T15:31:17.911" v="3368" actId="478"/>
          <ac:picMkLst>
            <pc:docMk/>
            <pc:sldMk cId="2555440690" sldId="311"/>
            <ac:picMk id="9" creationId="{1543B6E0-8960-4D03-B375-4777EB4A419C}"/>
          </ac:picMkLst>
        </pc:picChg>
        <pc:picChg chg="del mod ord">
          <ac:chgData name="Abel Frank" userId="b3cb2622-1dd8-4649-999c-1de92156ecc1" providerId="ADAL" clId="{69114721-3814-4F82-B756-20BDBDC26434}" dt="2021-11-24T10:43:48.690" v="5491" actId="478"/>
          <ac:picMkLst>
            <pc:docMk/>
            <pc:sldMk cId="2555440690" sldId="311"/>
            <ac:picMk id="11" creationId="{260A33B6-3131-430D-BC36-865D51AB4DFB}"/>
          </ac:picMkLst>
        </pc:picChg>
        <pc:picChg chg="mod ord">
          <ac:chgData name="Abel Frank" userId="b3cb2622-1dd8-4649-999c-1de92156ecc1" providerId="ADAL" clId="{69114721-3814-4F82-B756-20BDBDC26434}" dt="2021-11-23T15:33:11.233" v="3411" actId="1076"/>
          <ac:picMkLst>
            <pc:docMk/>
            <pc:sldMk cId="2555440690" sldId="311"/>
            <ac:picMk id="13" creationId="{66A556CB-72B6-4CA9-9543-04B5E0A77878}"/>
          </ac:picMkLst>
        </pc:picChg>
        <pc:picChg chg="mod">
          <ac:chgData name="Abel Frank" userId="b3cb2622-1dd8-4649-999c-1de92156ecc1" providerId="ADAL" clId="{69114721-3814-4F82-B756-20BDBDC26434}" dt="2021-11-23T15:33:07.420" v="3410" actId="1076"/>
          <ac:picMkLst>
            <pc:docMk/>
            <pc:sldMk cId="2555440690" sldId="311"/>
            <ac:picMk id="15" creationId="{B8530082-CFEB-4829-9230-E46A9D13EA74}"/>
          </ac:picMkLst>
        </pc:picChg>
        <pc:picChg chg="add mod">
          <ac:chgData name="Abel Frank" userId="b3cb2622-1dd8-4649-999c-1de92156ecc1" providerId="ADAL" clId="{69114721-3814-4F82-B756-20BDBDC26434}" dt="2021-11-23T15:33:27.658" v="3415" actId="1076"/>
          <ac:picMkLst>
            <pc:docMk/>
            <pc:sldMk cId="2555440690" sldId="311"/>
            <ac:picMk id="19" creationId="{9AAA823B-10DB-49EC-B57D-AED2492318AC}"/>
          </ac:picMkLst>
        </pc:picChg>
        <pc:picChg chg="mod">
          <ac:chgData name="Abel Frank" userId="b3cb2622-1dd8-4649-999c-1de92156ecc1" providerId="ADAL" clId="{69114721-3814-4F82-B756-20BDBDC26434}" dt="2021-11-23T15:35:03.881" v="3425" actId="1076"/>
          <ac:picMkLst>
            <pc:docMk/>
            <pc:sldMk cId="2555440690" sldId="311"/>
            <ac:picMk id="21" creationId="{E6EB0581-732F-428E-A4A1-22391CADA64E}"/>
          </ac:picMkLst>
        </pc:picChg>
        <pc:cxnChg chg="add mod">
          <ac:chgData name="Abel Frank" userId="b3cb2622-1dd8-4649-999c-1de92156ecc1" providerId="ADAL" clId="{69114721-3814-4F82-B756-20BDBDC26434}" dt="2021-11-23T15:30:17.666" v="3325" actId="1076"/>
          <ac:cxnSpMkLst>
            <pc:docMk/>
            <pc:sldMk cId="2555440690" sldId="311"/>
            <ac:cxnSpMk id="5" creationId="{C89D5371-130A-42DA-A43F-AD3C6360AFE4}"/>
          </ac:cxnSpMkLst>
        </pc:cxnChg>
        <pc:cxnChg chg="add mod">
          <ac:chgData name="Abel Frank" userId="b3cb2622-1dd8-4649-999c-1de92156ecc1" providerId="ADAL" clId="{69114721-3814-4F82-B756-20BDBDC26434}" dt="2021-11-23T15:32:05.622" v="3401" actId="1076"/>
          <ac:cxnSpMkLst>
            <pc:docMk/>
            <pc:sldMk cId="2555440690" sldId="311"/>
            <ac:cxnSpMk id="16" creationId="{6DEC732D-C388-40E1-B96E-ED7192409CB9}"/>
          </ac:cxnSpMkLst>
        </pc:cxnChg>
      </pc:sldChg>
      <pc:sldChg chg="addSp delSp modSp mod modTransition delAnim modAnim">
        <pc:chgData name="Abel Frank" userId="b3cb2622-1dd8-4649-999c-1de92156ecc1" providerId="ADAL" clId="{69114721-3814-4F82-B756-20BDBDC26434}" dt="2021-11-24T10:43:37.490" v="5468" actId="962"/>
        <pc:sldMkLst>
          <pc:docMk/>
          <pc:sldMk cId="1014547483" sldId="312"/>
        </pc:sldMkLst>
        <pc:spChg chg="add mod">
          <ac:chgData name="Abel Frank" userId="b3cb2622-1dd8-4649-999c-1de92156ecc1" providerId="ADAL" clId="{69114721-3814-4F82-B756-20BDBDC26434}" dt="2021-11-23T15:39:08.302" v="3490" actId="14100"/>
          <ac:spMkLst>
            <pc:docMk/>
            <pc:sldMk cId="1014547483" sldId="312"/>
            <ac:spMk id="14" creationId="{EE892DF9-F809-436B-8254-F1716BBC051B}"/>
          </ac:spMkLst>
        </pc:spChg>
        <pc:spChg chg="add mod">
          <ac:chgData name="Abel Frank" userId="b3cb2622-1dd8-4649-999c-1de92156ecc1" providerId="ADAL" clId="{69114721-3814-4F82-B756-20BDBDC26434}" dt="2021-11-23T15:38:53.992" v="3488" actId="14100"/>
          <ac:spMkLst>
            <pc:docMk/>
            <pc:sldMk cId="1014547483" sldId="312"/>
            <ac:spMk id="20" creationId="{09DDE286-A3D8-4324-8ED6-878977E42FC9}"/>
          </ac:spMkLst>
        </pc:spChg>
        <pc:spChg chg="add mod">
          <ac:chgData name="Abel Frank" userId="b3cb2622-1dd8-4649-999c-1de92156ecc1" providerId="ADAL" clId="{69114721-3814-4F82-B756-20BDBDC26434}" dt="2021-11-23T15:50:31.261" v="3593" actId="1076"/>
          <ac:spMkLst>
            <pc:docMk/>
            <pc:sldMk cId="1014547483" sldId="312"/>
            <ac:spMk id="24" creationId="{AA8A9ED0-ADE0-4AA4-8259-DDC882AF9D3B}"/>
          </ac:spMkLst>
        </pc:spChg>
        <pc:spChg chg="add mod">
          <ac:chgData name="Abel Frank" userId="b3cb2622-1dd8-4649-999c-1de92156ecc1" providerId="ADAL" clId="{69114721-3814-4F82-B756-20BDBDC26434}" dt="2021-11-23T15:50:31.261" v="3593" actId="1076"/>
          <ac:spMkLst>
            <pc:docMk/>
            <pc:sldMk cId="1014547483" sldId="312"/>
            <ac:spMk id="25" creationId="{238E9D0E-BFF3-44DE-ADD6-FB10082F2886}"/>
          </ac:spMkLst>
        </pc:spChg>
        <pc:spChg chg="add mod">
          <ac:chgData name="Abel Frank" userId="b3cb2622-1dd8-4649-999c-1de92156ecc1" providerId="ADAL" clId="{69114721-3814-4F82-B756-20BDBDC26434}" dt="2021-11-23T15:50:37.145" v="3594" actId="1076"/>
          <ac:spMkLst>
            <pc:docMk/>
            <pc:sldMk cId="1014547483" sldId="312"/>
            <ac:spMk id="26" creationId="{B650E632-6F94-4526-9E04-B9997DCD8E09}"/>
          </ac:spMkLst>
        </pc:spChg>
        <pc:spChg chg="add mod">
          <ac:chgData name="Abel Frank" userId="b3cb2622-1dd8-4649-999c-1de92156ecc1" providerId="ADAL" clId="{69114721-3814-4F82-B756-20BDBDC26434}" dt="2021-11-23T15:50:37.145" v="3594" actId="1076"/>
          <ac:spMkLst>
            <pc:docMk/>
            <pc:sldMk cId="1014547483" sldId="312"/>
            <ac:spMk id="27" creationId="{E8FEE647-7E15-4D2F-8316-2E35858EDC9A}"/>
          </ac:spMkLst>
        </pc:spChg>
        <pc:picChg chg="del mod">
          <ac:chgData name="Abel Frank" userId="b3cb2622-1dd8-4649-999c-1de92156ecc1" providerId="ADAL" clId="{69114721-3814-4F82-B756-20BDBDC26434}" dt="2021-11-23T15:37:15.896" v="3459" actId="478"/>
          <ac:picMkLst>
            <pc:docMk/>
            <pc:sldMk cId="1014547483" sldId="312"/>
            <ac:picMk id="3" creationId="{1DD0DF24-DDFB-4585-9CAE-1B89236C29CC}"/>
          </ac:picMkLst>
        </pc:picChg>
        <pc:picChg chg="mod ord">
          <ac:chgData name="Abel Frank" userId="b3cb2622-1dd8-4649-999c-1de92156ecc1" providerId="ADAL" clId="{69114721-3814-4F82-B756-20BDBDC26434}" dt="2021-11-24T10:43:37.490" v="5468" actId="962"/>
          <ac:picMkLst>
            <pc:docMk/>
            <pc:sldMk cId="1014547483" sldId="312"/>
            <ac:picMk id="3" creationId="{5D37E2AA-AEBA-408C-8650-FB5EF7639AA2}"/>
          </ac:picMkLst>
        </pc:picChg>
        <pc:picChg chg="del mod">
          <ac:chgData name="Abel Frank" userId="b3cb2622-1dd8-4649-999c-1de92156ecc1" providerId="ADAL" clId="{69114721-3814-4F82-B756-20BDBDC26434}" dt="2021-11-23T15:37:24.435" v="3472" actId="478"/>
          <ac:picMkLst>
            <pc:docMk/>
            <pc:sldMk cId="1014547483" sldId="312"/>
            <ac:picMk id="6" creationId="{53A5E9DA-081D-4601-A4DB-AD33680C89FA}"/>
          </ac:picMkLst>
        </pc:picChg>
        <pc:picChg chg="del mod ord">
          <ac:chgData name="Abel Frank" userId="b3cb2622-1dd8-4649-999c-1de92156ecc1" providerId="ADAL" clId="{69114721-3814-4F82-B756-20BDBDC26434}" dt="2021-11-23T15:41:54.877" v="3520" actId="478"/>
          <ac:picMkLst>
            <pc:docMk/>
            <pc:sldMk cId="1014547483" sldId="312"/>
            <ac:picMk id="9" creationId="{FC78B098-2E41-4817-B23D-69BD5D7AC617}"/>
          </ac:picMkLst>
        </pc:picChg>
        <pc:picChg chg="del mod">
          <ac:chgData name="Abel Frank" userId="b3cb2622-1dd8-4649-999c-1de92156ecc1" providerId="ADAL" clId="{69114721-3814-4F82-B756-20BDBDC26434}" dt="2021-11-24T10:43:37.480" v="5466" actId="478"/>
          <ac:picMkLst>
            <pc:docMk/>
            <pc:sldMk cId="1014547483" sldId="312"/>
            <ac:picMk id="11" creationId="{260A33B6-3131-430D-BC36-865D51AB4DFB}"/>
          </ac:picMkLst>
        </pc:picChg>
        <pc:picChg chg="mod ord">
          <ac:chgData name="Abel Frank" userId="b3cb2622-1dd8-4649-999c-1de92156ecc1" providerId="ADAL" clId="{69114721-3814-4F82-B756-20BDBDC26434}" dt="2021-11-23T15:50:31.261" v="3593" actId="1076"/>
          <ac:picMkLst>
            <pc:docMk/>
            <pc:sldMk cId="1014547483" sldId="312"/>
            <ac:picMk id="12" creationId="{F222F4DF-3A70-4D15-92FF-3F070DA4A4FE}"/>
          </ac:picMkLst>
        </pc:picChg>
        <pc:picChg chg="del mod">
          <ac:chgData name="Abel Frank" userId="b3cb2622-1dd8-4649-999c-1de92156ecc1" providerId="ADAL" clId="{69114721-3814-4F82-B756-20BDBDC26434}" dt="2021-11-23T15:47:43.528" v="3570" actId="478"/>
          <ac:picMkLst>
            <pc:docMk/>
            <pc:sldMk cId="1014547483" sldId="312"/>
            <ac:picMk id="18" creationId="{F31B25BC-4694-4D81-AD85-24B5999AEAC2}"/>
          </ac:picMkLst>
        </pc:picChg>
        <pc:picChg chg="del">
          <ac:chgData name="Abel Frank" userId="b3cb2622-1dd8-4649-999c-1de92156ecc1" providerId="ADAL" clId="{69114721-3814-4F82-B756-20BDBDC26434}" dt="2021-11-23T15:35:14.044" v="3426" actId="478"/>
          <ac:picMkLst>
            <pc:docMk/>
            <pc:sldMk cId="1014547483" sldId="312"/>
            <ac:picMk id="19" creationId="{9AAA823B-10DB-49EC-B57D-AED2492318AC}"/>
          </ac:picMkLst>
        </pc:picChg>
        <pc:picChg chg="del">
          <ac:chgData name="Abel Frank" userId="b3cb2622-1dd8-4649-999c-1de92156ecc1" providerId="ADAL" clId="{69114721-3814-4F82-B756-20BDBDC26434}" dt="2021-11-23T15:35:15.654" v="3427" actId="478"/>
          <ac:picMkLst>
            <pc:docMk/>
            <pc:sldMk cId="1014547483" sldId="312"/>
            <ac:picMk id="21" creationId="{E6EB0581-732F-428E-A4A1-22391CADA64E}"/>
          </ac:picMkLst>
        </pc:picChg>
        <pc:picChg chg="mod ord">
          <ac:chgData name="Abel Frank" userId="b3cb2622-1dd8-4649-999c-1de92156ecc1" providerId="ADAL" clId="{69114721-3814-4F82-B756-20BDBDC26434}" dt="2021-11-23T15:50:37.145" v="3594" actId="1076"/>
          <ac:picMkLst>
            <pc:docMk/>
            <pc:sldMk cId="1014547483" sldId="312"/>
            <ac:picMk id="23" creationId="{20B20CD4-3003-419F-B1AF-B44ECC516320}"/>
          </ac:picMkLst>
        </pc:picChg>
      </pc:sldChg>
      <pc:sldChg chg="addSp delSp modSp add mod modAnim">
        <pc:chgData name="Abel Frank" userId="b3cb2622-1dd8-4649-999c-1de92156ecc1" providerId="ADAL" clId="{69114721-3814-4F82-B756-20BDBDC26434}" dt="2021-11-24T10:43:55.640" v="5518" actId="962"/>
        <pc:sldMkLst>
          <pc:docMk/>
          <pc:sldMk cId="4223591815" sldId="313"/>
        </pc:sldMkLst>
        <pc:spChg chg="mod">
          <ac:chgData name="Abel Frank" userId="b3cb2622-1dd8-4649-999c-1de92156ecc1" providerId="ADAL" clId="{69114721-3814-4F82-B756-20BDBDC26434}" dt="2021-11-23T15:40:25.163" v="3502" actId="14100"/>
          <ac:spMkLst>
            <pc:docMk/>
            <pc:sldMk cId="4223591815" sldId="313"/>
            <ac:spMk id="14" creationId="{EE892DF9-F809-436B-8254-F1716BBC051B}"/>
          </ac:spMkLst>
        </pc:spChg>
        <pc:spChg chg="add mod">
          <ac:chgData name="Abel Frank" userId="b3cb2622-1dd8-4649-999c-1de92156ecc1" providerId="ADAL" clId="{69114721-3814-4F82-B756-20BDBDC26434}" dt="2021-11-23T15:50:59.520" v="3599" actId="1076"/>
          <ac:spMkLst>
            <pc:docMk/>
            <pc:sldMk cId="4223591815" sldId="313"/>
            <ac:spMk id="17" creationId="{7F034C70-9770-4DD4-B679-0CF3773986C2}"/>
          </ac:spMkLst>
        </pc:spChg>
        <pc:spChg chg="add mod">
          <ac:chgData name="Abel Frank" userId="b3cb2622-1dd8-4649-999c-1de92156ecc1" providerId="ADAL" clId="{69114721-3814-4F82-B756-20BDBDC26434}" dt="2021-11-23T15:51:10.916" v="3604" actId="14100"/>
          <ac:spMkLst>
            <pc:docMk/>
            <pc:sldMk cId="4223591815" sldId="313"/>
            <ac:spMk id="18" creationId="{8E8357C1-5C2B-438E-AA33-BE0FFEBBFA44}"/>
          </ac:spMkLst>
        </pc:spChg>
        <pc:spChg chg="mod">
          <ac:chgData name="Abel Frank" userId="b3cb2622-1dd8-4649-999c-1de92156ecc1" providerId="ADAL" clId="{69114721-3814-4F82-B756-20BDBDC26434}" dt="2021-11-23T15:40:45.717" v="3508" actId="14100"/>
          <ac:spMkLst>
            <pc:docMk/>
            <pc:sldMk cId="4223591815" sldId="313"/>
            <ac:spMk id="20" creationId="{09DDE286-A3D8-4324-8ED6-878977E42FC9}"/>
          </ac:spMkLst>
        </pc:spChg>
        <pc:picChg chg="mod">
          <ac:chgData name="Abel Frank" userId="b3cb2622-1dd8-4649-999c-1de92156ecc1" providerId="ADAL" clId="{69114721-3814-4F82-B756-20BDBDC26434}" dt="2021-11-23T15:41:38.716" v="3519" actId="1076"/>
          <ac:picMkLst>
            <pc:docMk/>
            <pc:sldMk cId="4223591815" sldId="313"/>
            <ac:picMk id="3" creationId="{43D3EAE6-737E-4932-812A-D08C8FC65E15}"/>
          </ac:picMkLst>
        </pc:picChg>
        <pc:picChg chg="mod ord">
          <ac:chgData name="Abel Frank" userId="b3cb2622-1dd8-4649-999c-1de92156ecc1" providerId="ADAL" clId="{69114721-3814-4F82-B756-20BDBDC26434}" dt="2021-11-24T10:43:55.640" v="5518" actId="962"/>
          <ac:picMkLst>
            <pc:docMk/>
            <pc:sldMk cId="4223591815" sldId="313"/>
            <ac:picMk id="4" creationId="{A0CE57F1-4455-4157-A81F-AC9FE6867F6E}"/>
          </ac:picMkLst>
        </pc:picChg>
        <pc:picChg chg="mod">
          <ac:chgData name="Abel Frank" userId="b3cb2622-1dd8-4649-999c-1de92156ecc1" providerId="ADAL" clId="{69114721-3814-4F82-B756-20BDBDC26434}" dt="2021-11-23T15:42:47.003" v="3529" actId="1076"/>
          <ac:picMkLst>
            <pc:docMk/>
            <pc:sldMk cId="4223591815" sldId="313"/>
            <ac:picMk id="6" creationId="{557E5D2F-1525-497F-8D6E-BCFE53A6D160}"/>
          </ac:picMkLst>
        </pc:picChg>
        <pc:picChg chg="del">
          <ac:chgData name="Abel Frank" userId="b3cb2622-1dd8-4649-999c-1de92156ecc1" providerId="ADAL" clId="{69114721-3814-4F82-B756-20BDBDC26434}" dt="2021-11-23T15:40:54.850" v="3510" actId="478"/>
          <ac:picMkLst>
            <pc:docMk/>
            <pc:sldMk cId="4223591815" sldId="313"/>
            <ac:picMk id="9" creationId="{FC78B098-2E41-4817-B23D-69BD5D7AC617}"/>
          </ac:picMkLst>
        </pc:picChg>
        <pc:picChg chg="del mod">
          <ac:chgData name="Abel Frank" userId="b3cb2622-1dd8-4649-999c-1de92156ecc1" providerId="ADAL" clId="{69114721-3814-4F82-B756-20BDBDC26434}" dt="2021-11-24T10:43:55.630" v="5516" actId="478"/>
          <ac:picMkLst>
            <pc:docMk/>
            <pc:sldMk cId="4223591815" sldId="313"/>
            <ac:picMk id="11" creationId="{260A33B6-3131-430D-BC36-865D51AB4DFB}"/>
          </ac:picMkLst>
        </pc:picChg>
        <pc:picChg chg="del">
          <ac:chgData name="Abel Frank" userId="b3cb2622-1dd8-4649-999c-1de92156ecc1" providerId="ADAL" clId="{69114721-3814-4F82-B756-20BDBDC26434}" dt="2021-11-23T15:40:53.778" v="3509" actId="478"/>
          <ac:picMkLst>
            <pc:docMk/>
            <pc:sldMk cId="4223591815" sldId="313"/>
            <ac:picMk id="12" creationId="{F222F4DF-3A70-4D15-92FF-3F070DA4A4FE}"/>
          </ac:picMkLst>
        </pc:picChg>
        <pc:picChg chg="mod">
          <ac:chgData name="Abel Frank" userId="b3cb2622-1dd8-4649-999c-1de92156ecc1" providerId="ADAL" clId="{69114721-3814-4F82-B756-20BDBDC26434}" dt="2021-11-23T15:40:17.563" v="3499" actId="1076"/>
          <ac:picMkLst>
            <pc:docMk/>
            <pc:sldMk cId="4223591815" sldId="313"/>
            <ac:picMk id="13" creationId="{66A556CB-72B6-4CA9-9543-04B5E0A77878}"/>
          </ac:picMkLst>
        </pc:picChg>
      </pc:sldChg>
      <pc:sldChg chg="addSp delSp modSp add mod modTransition modAnim">
        <pc:chgData name="Abel Frank" userId="b3cb2622-1dd8-4649-999c-1de92156ecc1" providerId="ADAL" clId="{69114721-3814-4F82-B756-20BDBDC26434}" dt="2021-11-29T11:25:05.202" v="6211"/>
        <pc:sldMkLst>
          <pc:docMk/>
          <pc:sldMk cId="3303403925" sldId="314"/>
        </pc:sldMkLst>
        <pc:spChg chg="add mod">
          <ac:chgData name="Abel Frank" userId="b3cb2622-1dd8-4649-999c-1de92156ecc1" providerId="ADAL" clId="{69114721-3814-4F82-B756-20BDBDC26434}" dt="2021-11-24T10:48:50.933" v="5550" actId="1076"/>
          <ac:spMkLst>
            <pc:docMk/>
            <pc:sldMk cId="3303403925" sldId="314"/>
            <ac:spMk id="2" creationId="{5A59E85F-C450-49B9-866E-1AF13E3BD976}"/>
          </ac:spMkLst>
        </pc:spChg>
        <pc:spChg chg="add mod">
          <ac:chgData name="Abel Frank" userId="b3cb2622-1dd8-4649-999c-1de92156ecc1" providerId="ADAL" clId="{69114721-3814-4F82-B756-20BDBDC26434}" dt="2021-11-23T17:08:32.006" v="3798" actId="1582"/>
          <ac:spMkLst>
            <pc:docMk/>
            <pc:sldMk cId="3303403925" sldId="314"/>
            <ac:spMk id="7" creationId="{AD6B41C1-6491-4788-98A2-55D6757EB2FC}"/>
          </ac:spMkLst>
        </pc:spChg>
        <pc:spChg chg="del">
          <ac:chgData name="Abel Frank" userId="b3cb2622-1dd8-4649-999c-1de92156ecc1" providerId="ADAL" clId="{69114721-3814-4F82-B756-20BDBDC26434}" dt="2021-11-23T17:00:50.122" v="3701" actId="478"/>
          <ac:spMkLst>
            <pc:docMk/>
            <pc:sldMk cId="3303403925" sldId="314"/>
            <ac:spMk id="14" creationId="{D38368C9-470D-483A-A797-1CCBBDD0D815}"/>
          </ac:spMkLst>
        </pc:spChg>
        <pc:spChg chg="add del mod">
          <ac:chgData name="Abel Frank" userId="b3cb2622-1dd8-4649-999c-1de92156ecc1" providerId="ADAL" clId="{69114721-3814-4F82-B756-20BDBDC26434}" dt="2021-11-29T11:21:55.824" v="6132"/>
          <ac:spMkLst>
            <pc:docMk/>
            <pc:sldMk cId="3303403925" sldId="314"/>
            <ac:spMk id="24" creationId="{D7F5F077-982B-4DEF-AACA-519AA3ED3E6F}"/>
          </ac:spMkLst>
        </pc:spChg>
        <pc:spChg chg="add del mod">
          <ac:chgData name="Abel Frank" userId="b3cb2622-1dd8-4649-999c-1de92156ecc1" providerId="ADAL" clId="{69114721-3814-4F82-B756-20BDBDC26434}" dt="2021-11-23T17:10:01.255" v="3801" actId="21"/>
          <ac:spMkLst>
            <pc:docMk/>
            <pc:sldMk cId="3303403925" sldId="314"/>
            <ac:spMk id="24" creationId="{DA74D01D-D87C-44F0-AC6C-D16BFC716ED4}"/>
          </ac:spMkLst>
        </pc:spChg>
        <pc:spChg chg="mod">
          <ac:chgData name="Abel Frank" userId="b3cb2622-1dd8-4649-999c-1de92156ecc1" providerId="ADAL" clId="{69114721-3814-4F82-B756-20BDBDC26434}" dt="2021-11-23T17:01:09.050" v="3724" actId="20577"/>
          <ac:spMkLst>
            <pc:docMk/>
            <pc:sldMk cId="3303403925" sldId="314"/>
            <ac:spMk id="26" creationId="{849DFB8C-4B0C-467C-AFBC-3911A1049D72}"/>
          </ac:spMkLst>
        </pc:spChg>
        <pc:spChg chg="add mod">
          <ac:chgData name="Abel Frank" userId="b3cb2622-1dd8-4649-999c-1de92156ecc1" providerId="ADAL" clId="{69114721-3814-4F82-B756-20BDBDC26434}" dt="2021-11-29T11:25:05.202" v="6211"/>
          <ac:spMkLst>
            <pc:docMk/>
            <pc:sldMk cId="3303403925" sldId="314"/>
            <ac:spMk id="27" creationId="{3D565519-BA2C-499A-B406-5046CFA2C63D}"/>
          </ac:spMkLst>
        </pc:spChg>
        <pc:spChg chg="add del mod">
          <ac:chgData name="Abel Frank" userId="b3cb2622-1dd8-4649-999c-1de92156ecc1" providerId="ADAL" clId="{69114721-3814-4F82-B756-20BDBDC26434}" dt="2021-11-23T17:19:10.224" v="3839" actId="21"/>
          <ac:spMkLst>
            <pc:docMk/>
            <pc:sldMk cId="3303403925" sldId="314"/>
            <ac:spMk id="28" creationId="{18F7A304-2E5C-4A22-9389-3C77BD9CA75A}"/>
          </ac:spMkLst>
        </pc:spChg>
        <pc:picChg chg="del mod ord">
          <ac:chgData name="Abel Frank" userId="b3cb2622-1dd8-4649-999c-1de92156ecc1" providerId="ADAL" clId="{69114721-3814-4F82-B756-20BDBDC26434}" dt="2021-11-23T17:07:02.204" v="3773" actId="478"/>
          <ac:picMkLst>
            <pc:docMk/>
            <pc:sldMk cId="3303403925" sldId="314"/>
            <ac:picMk id="3" creationId="{FFF414CE-A1BA-4DB4-A500-151B12082554}"/>
          </ac:picMkLst>
        </pc:picChg>
        <pc:picChg chg="mod ord">
          <ac:chgData name="Abel Frank" userId="b3cb2622-1dd8-4649-999c-1de92156ecc1" providerId="ADAL" clId="{69114721-3814-4F82-B756-20BDBDC26434}" dt="2021-11-23T17:07:02.205" v="3775" actId="962"/>
          <ac:picMkLst>
            <pc:docMk/>
            <pc:sldMk cId="3303403925" sldId="314"/>
            <ac:picMk id="6" creationId="{F703E0D8-05BE-45E7-AF3F-2FABE6180FBC}"/>
          </ac:picMkLst>
        </pc:picChg>
        <pc:picChg chg="add mod">
          <ac:chgData name="Abel Frank" userId="b3cb2622-1dd8-4649-999c-1de92156ecc1" providerId="ADAL" clId="{69114721-3814-4F82-B756-20BDBDC26434}" dt="2021-11-23T17:01:15.719" v="3725" actId="1076"/>
          <ac:picMkLst>
            <pc:docMk/>
            <pc:sldMk cId="3303403925" sldId="314"/>
            <ac:picMk id="25" creationId="{5786B308-6165-47E3-8BEA-84E6CCB00246}"/>
          </ac:picMkLst>
        </pc:picChg>
        <pc:picChg chg="add del mod">
          <ac:chgData name="Abel Frank" userId="b3cb2622-1dd8-4649-999c-1de92156ecc1" providerId="ADAL" clId="{69114721-3814-4F82-B756-20BDBDC26434}" dt="2021-11-23T17:02:48.721" v="3758" actId="478"/>
          <ac:picMkLst>
            <pc:docMk/>
            <pc:sldMk cId="3303403925" sldId="314"/>
            <ac:picMk id="27" creationId="{8AEE7D88-2601-4510-B8EC-897C4FB7A57C}"/>
          </ac:picMkLst>
        </pc:picChg>
      </pc:sldChg>
      <pc:sldChg chg="addSp delSp modSp mod modTransition modAnim modNotesTx">
        <pc:chgData name="Abel Frank" userId="b3cb2622-1dd8-4649-999c-1de92156ecc1" providerId="ADAL" clId="{69114721-3814-4F82-B756-20BDBDC26434}" dt="2021-11-29T11:25:06.299" v="6212"/>
        <pc:sldMkLst>
          <pc:docMk/>
          <pc:sldMk cId="1691545906" sldId="315"/>
        </pc:sldMkLst>
        <pc:spChg chg="del">
          <ac:chgData name="Abel Frank" userId="b3cb2622-1dd8-4649-999c-1de92156ecc1" providerId="ADAL" clId="{69114721-3814-4F82-B756-20BDBDC26434}" dt="2021-11-23T17:10:38.080" v="3805" actId="478"/>
          <ac:spMkLst>
            <pc:docMk/>
            <pc:sldMk cId="1691545906" sldId="315"/>
            <ac:spMk id="14" creationId="{D38368C9-470D-483A-A797-1CCBBDD0D815}"/>
          </ac:spMkLst>
        </pc:spChg>
        <pc:spChg chg="add del mod">
          <ac:chgData name="Abel Frank" userId="b3cb2622-1dd8-4649-999c-1de92156ecc1" providerId="ADAL" clId="{69114721-3814-4F82-B756-20BDBDC26434}" dt="2021-11-29T11:21:55.661" v="6131"/>
          <ac:spMkLst>
            <pc:docMk/>
            <pc:sldMk cId="1691545906" sldId="315"/>
            <ac:spMk id="24" creationId="{12789B55-B1F4-442E-B155-6959BEC56778}"/>
          </ac:spMkLst>
        </pc:spChg>
        <pc:spChg chg="mod">
          <ac:chgData name="Abel Frank" userId="b3cb2622-1dd8-4649-999c-1de92156ecc1" providerId="ADAL" clId="{69114721-3814-4F82-B756-20BDBDC26434}" dt="2021-11-23T17:10:44.147" v="3824" actId="20577"/>
          <ac:spMkLst>
            <pc:docMk/>
            <pc:sldMk cId="1691545906" sldId="315"/>
            <ac:spMk id="26" creationId="{849DFB8C-4B0C-467C-AFBC-3911A1049D72}"/>
          </ac:spMkLst>
        </pc:spChg>
        <pc:spChg chg="add mod">
          <ac:chgData name="Abel Frank" userId="b3cb2622-1dd8-4649-999c-1de92156ecc1" providerId="ADAL" clId="{69114721-3814-4F82-B756-20BDBDC26434}" dt="2021-11-23T17:14:03.488" v="3831" actId="14100"/>
          <ac:spMkLst>
            <pc:docMk/>
            <pc:sldMk cId="1691545906" sldId="315"/>
            <ac:spMk id="27" creationId="{98B92B8C-7701-487F-865F-EB3B926E6067}"/>
          </ac:spMkLst>
        </pc:spChg>
        <pc:spChg chg="add mod">
          <ac:chgData name="Abel Frank" userId="b3cb2622-1dd8-4649-999c-1de92156ecc1" providerId="ADAL" clId="{69114721-3814-4F82-B756-20BDBDC26434}" dt="2021-11-29T11:25:06.299" v="6212"/>
          <ac:spMkLst>
            <pc:docMk/>
            <pc:sldMk cId="1691545906" sldId="315"/>
            <ac:spMk id="29" creationId="{0698DEC9-53A0-418F-BE25-6B271D232DE5}"/>
          </ac:spMkLst>
        </pc:spChg>
        <pc:picChg chg="add del mod">
          <ac:chgData name="Abel Frank" userId="b3cb2622-1dd8-4649-999c-1de92156ecc1" providerId="ADAL" clId="{69114721-3814-4F82-B756-20BDBDC26434}" dt="2021-11-23T17:10:35.386" v="3804"/>
          <ac:picMkLst>
            <pc:docMk/>
            <pc:sldMk cId="1691545906" sldId="315"/>
            <ac:picMk id="24" creationId="{02F78C88-3E9B-4361-BBBF-5E247232E278}"/>
          </ac:picMkLst>
        </pc:picChg>
        <pc:picChg chg="add mod">
          <ac:chgData name="Abel Frank" userId="b3cb2622-1dd8-4649-999c-1de92156ecc1" providerId="ADAL" clId="{69114721-3814-4F82-B756-20BDBDC26434}" dt="2021-11-23T17:10:38.571" v="3806"/>
          <ac:picMkLst>
            <pc:docMk/>
            <pc:sldMk cId="1691545906" sldId="315"/>
            <ac:picMk id="25" creationId="{75784238-93C0-471D-B828-0C908F850033}"/>
          </ac:picMkLst>
        </pc:picChg>
        <pc:picChg chg="add mod">
          <ac:chgData name="Abel Frank" userId="b3cb2622-1dd8-4649-999c-1de92156ecc1" providerId="ADAL" clId="{69114721-3814-4F82-B756-20BDBDC26434}" dt="2021-11-23T17:17:51.670" v="3835" actId="1076"/>
          <ac:picMkLst>
            <pc:docMk/>
            <pc:sldMk cId="1691545906" sldId="315"/>
            <ac:picMk id="28" creationId="{A771307B-18AB-4766-97EE-2363BCE68193}"/>
          </ac:picMkLst>
        </pc:picChg>
      </pc:sldChg>
      <pc:sldChg chg="addSp delSp modSp add mod modTransition modAnim">
        <pc:chgData name="Abel Frank" userId="b3cb2622-1dd8-4649-999c-1de92156ecc1" providerId="ADAL" clId="{69114721-3814-4F82-B756-20BDBDC26434}" dt="2021-11-29T11:25:07.320" v="6213"/>
        <pc:sldMkLst>
          <pc:docMk/>
          <pc:sldMk cId="409902630" sldId="316"/>
        </pc:sldMkLst>
        <pc:spChg chg="del">
          <ac:chgData name="Abel Frank" userId="b3cb2622-1dd8-4649-999c-1de92156ecc1" providerId="ADAL" clId="{69114721-3814-4F82-B756-20BDBDC26434}" dt="2021-11-23T17:22:09.111" v="3861" actId="478"/>
          <ac:spMkLst>
            <pc:docMk/>
            <pc:sldMk cId="409902630" sldId="316"/>
            <ac:spMk id="14" creationId="{D38368C9-470D-483A-A797-1CCBBDD0D815}"/>
          </ac:spMkLst>
        </pc:spChg>
        <pc:spChg chg="add del mod">
          <ac:chgData name="Abel Frank" userId="b3cb2622-1dd8-4649-999c-1de92156ecc1" providerId="ADAL" clId="{69114721-3814-4F82-B756-20BDBDC26434}" dt="2021-11-29T11:21:55.509" v="6130"/>
          <ac:spMkLst>
            <pc:docMk/>
            <pc:sldMk cId="409902630" sldId="316"/>
            <ac:spMk id="25" creationId="{4EE2F332-99C2-4CF6-A684-9E3134327AA3}"/>
          </ac:spMkLst>
        </pc:spChg>
        <pc:spChg chg="add del mod">
          <ac:chgData name="Abel Frank" userId="b3cb2622-1dd8-4649-999c-1de92156ecc1" providerId="ADAL" clId="{69114721-3814-4F82-B756-20BDBDC26434}" dt="2021-11-23T17:24:30.800" v="3875" actId="21"/>
          <ac:spMkLst>
            <pc:docMk/>
            <pc:sldMk cId="409902630" sldId="316"/>
            <ac:spMk id="25" creationId="{A028EE88-BA5B-4BB9-8EB7-FFB31B9731A2}"/>
          </ac:spMkLst>
        </pc:spChg>
        <pc:spChg chg="mod">
          <ac:chgData name="Abel Frank" userId="b3cb2622-1dd8-4649-999c-1de92156ecc1" providerId="ADAL" clId="{69114721-3814-4F82-B756-20BDBDC26434}" dt="2021-11-23T17:19:56.715" v="3859" actId="20577"/>
          <ac:spMkLst>
            <pc:docMk/>
            <pc:sldMk cId="409902630" sldId="316"/>
            <ac:spMk id="26" creationId="{849DFB8C-4B0C-467C-AFBC-3911A1049D72}"/>
          </ac:spMkLst>
        </pc:spChg>
        <pc:spChg chg="add mod">
          <ac:chgData name="Abel Frank" userId="b3cb2622-1dd8-4649-999c-1de92156ecc1" providerId="ADAL" clId="{69114721-3814-4F82-B756-20BDBDC26434}" dt="2021-11-29T11:25:07.320" v="6213"/>
          <ac:spMkLst>
            <pc:docMk/>
            <pc:sldMk cId="409902630" sldId="316"/>
            <ac:spMk id="27" creationId="{83236859-FEAE-4A4E-B715-CEF03E6BE3E4}"/>
          </ac:spMkLst>
        </pc:spChg>
        <pc:picChg chg="add mod">
          <ac:chgData name="Abel Frank" userId="b3cb2622-1dd8-4649-999c-1de92156ecc1" providerId="ADAL" clId="{69114721-3814-4F82-B756-20BDBDC26434}" dt="2021-11-23T17:22:22.894" v="3864" actId="1076"/>
          <ac:picMkLst>
            <pc:docMk/>
            <pc:sldMk cId="409902630" sldId="316"/>
            <ac:picMk id="24" creationId="{3B2A5C18-EF22-4DE7-81B9-4B6A8950AC56}"/>
          </ac:picMkLst>
        </pc:picChg>
      </pc:sldChg>
      <pc:sldChg chg="addSp delSp modSp add mod modTransition modAnim">
        <pc:chgData name="Abel Frank" userId="b3cb2622-1dd8-4649-999c-1de92156ecc1" providerId="ADAL" clId="{69114721-3814-4F82-B756-20BDBDC26434}" dt="2021-11-29T11:25:07.993" v="6214"/>
        <pc:sldMkLst>
          <pc:docMk/>
          <pc:sldMk cId="3285783284" sldId="317"/>
        </pc:sldMkLst>
        <pc:spChg chg="add mod">
          <ac:chgData name="Abel Frank" userId="b3cb2622-1dd8-4649-999c-1de92156ecc1" providerId="ADAL" clId="{69114721-3814-4F82-B756-20BDBDC26434}" dt="2021-11-23T17:27:36.755" v="3919" actId="14100"/>
          <ac:spMkLst>
            <pc:docMk/>
            <pc:sldMk cId="3285783284" sldId="317"/>
            <ac:spMk id="2" creationId="{5B53F05B-B52D-4275-9DA9-1747F142D2F8}"/>
          </ac:spMkLst>
        </pc:spChg>
        <pc:spChg chg="del">
          <ac:chgData name="Abel Frank" userId="b3cb2622-1dd8-4649-999c-1de92156ecc1" providerId="ADAL" clId="{69114721-3814-4F82-B756-20BDBDC26434}" dt="2021-11-23T17:24:53.612" v="3908" actId="478"/>
          <ac:spMkLst>
            <pc:docMk/>
            <pc:sldMk cId="3285783284" sldId="317"/>
            <ac:spMk id="14" creationId="{D38368C9-470D-483A-A797-1CCBBDD0D815}"/>
          </ac:spMkLst>
        </pc:spChg>
        <pc:spChg chg="add del mod">
          <ac:chgData name="Abel Frank" userId="b3cb2622-1dd8-4649-999c-1de92156ecc1" providerId="ADAL" clId="{69114721-3814-4F82-B756-20BDBDC26434}" dt="2021-11-29T11:21:55.355" v="6129"/>
          <ac:spMkLst>
            <pc:docMk/>
            <pc:sldMk cId="3285783284" sldId="317"/>
            <ac:spMk id="25" creationId="{AD2CD080-5795-4272-8611-5B8231AEA960}"/>
          </ac:spMkLst>
        </pc:spChg>
        <pc:spChg chg="mod">
          <ac:chgData name="Abel Frank" userId="b3cb2622-1dd8-4649-999c-1de92156ecc1" providerId="ADAL" clId="{69114721-3814-4F82-B756-20BDBDC26434}" dt="2021-11-23T17:24:47.648" v="3907" actId="20577"/>
          <ac:spMkLst>
            <pc:docMk/>
            <pc:sldMk cId="3285783284" sldId="317"/>
            <ac:spMk id="26" creationId="{849DFB8C-4B0C-467C-AFBC-3911A1049D72}"/>
          </ac:spMkLst>
        </pc:spChg>
        <pc:spChg chg="add mod">
          <ac:chgData name="Abel Frank" userId="b3cb2622-1dd8-4649-999c-1de92156ecc1" providerId="ADAL" clId="{69114721-3814-4F82-B756-20BDBDC26434}" dt="2021-11-29T11:25:07.993" v="6214"/>
          <ac:spMkLst>
            <pc:docMk/>
            <pc:sldMk cId="3285783284" sldId="317"/>
            <ac:spMk id="27" creationId="{14FE5E99-9996-4C3C-ABEB-6B77CB46DF08}"/>
          </ac:spMkLst>
        </pc:spChg>
        <pc:picChg chg="del mod">
          <ac:chgData name="Abel Frank" userId="b3cb2622-1dd8-4649-999c-1de92156ecc1" providerId="ADAL" clId="{69114721-3814-4F82-B756-20BDBDC26434}" dt="2021-11-23T17:34:34.404" v="3942" actId="478"/>
          <ac:picMkLst>
            <pc:docMk/>
            <pc:sldMk cId="3285783284" sldId="317"/>
            <ac:picMk id="5" creationId="{FF28CAA7-B62D-454C-AF76-58ABA27F66E9}"/>
          </ac:picMkLst>
        </pc:picChg>
        <pc:picChg chg="mod ord">
          <ac:chgData name="Abel Frank" userId="b3cb2622-1dd8-4649-999c-1de92156ecc1" providerId="ADAL" clId="{69114721-3814-4F82-B756-20BDBDC26434}" dt="2021-11-23T17:40:12.678" v="3953" actId="1076"/>
          <ac:picMkLst>
            <pc:docMk/>
            <pc:sldMk cId="3285783284" sldId="317"/>
            <ac:picMk id="7" creationId="{13196F9B-9953-4C5A-8899-CD68B046F0A8}"/>
          </ac:picMkLst>
        </pc:picChg>
        <pc:picChg chg="add mod">
          <ac:chgData name="Abel Frank" userId="b3cb2622-1dd8-4649-999c-1de92156ecc1" providerId="ADAL" clId="{69114721-3814-4F82-B756-20BDBDC26434}" dt="2021-11-23T17:27:40.123" v="3921" actId="1076"/>
          <ac:picMkLst>
            <pc:docMk/>
            <pc:sldMk cId="3285783284" sldId="317"/>
            <ac:picMk id="24" creationId="{A4012757-0050-4204-B5AD-48A84897D4A4}"/>
          </ac:picMkLst>
        </pc:picChg>
      </pc:sldChg>
      <pc:sldChg chg="addSp delSp modSp add mod modTransition modAnim">
        <pc:chgData name="Abel Frank" userId="b3cb2622-1dd8-4649-999c-1de92156ecc1" providerId="ADAL" clId="{69114721-3814-4F82-B756-20BDBDC26434}" dt="2021-11-29T11:25:09.090" v="6215"/>
        <pc:sldMkLst>
          <pc:docMk/>
          <pc:sldMk cId="2697097670" sldId="318"/>
        </pc:sldMkLst>
        <pc:spChg chg="del">
          <ac:chgData name="Abel Frank" userId="b3cb2622-1dd8-4649-999c-1de92156ecc1" providerId="ADAL" clId="{69114721-3814-4F82-B756-20BDBDC26434}" dt="2021-11-23T17:24:35.270" v="3877" actId="478"/>
          <ac:spMkLst>
            <pc:docMk/>
            <pc:sldMk cId="2697097670" sldId="318"/>
            <ac:spMk id="14" creationId="{D38368C9-470D-483A-A797-1CCBBDD0D815}"/>
          </ac:spMkLst>
        </pc:spChg>
        <pc:spChg chg="add mod">
          <ac:chgData name="Abel Frank" userId="b3cb2622-1dd8-4649-999c-1de92156ecc1" providerId="ADAL" clId="{69114721-3814-4F82-B756-20BDBDC26434}" dt="2021-11-24T10:50:55.060" v="5576" actId="1076"/>
          <ac:spMkLst>
            <pc:docMk/>
            <pc:sldMk cId="2697097670" sldId="318"/>
            <ac:spMk id="24" creationId="{D4564D80-6095-413C-BAD2-6BAD57651F83}"/>
          </ac:spMkLst>
        </pc:spChg>
        <pc:spChg chg="mod">
          <ac:chgData name="Abel Frank" userId="b3cb2622-1dd8-4649-999c-1de92156ecc1" providerId="ADAL" clId="{69114721-3814-4F82-B756-20BDBDC26434}" dt="2021-11-23T17:24:40.407" v="3891" actId="20577"/>
          <ac:spMkLst>
            <pc:docMk/>
            <pc:sldMk cId="2697097670" sldId="318"/>
            <ac:spMk id="26" creationId="{849DFB8C-4B0C-467C-AFBC-3911A1049D72}"/>
          </ac:spMkLst>
        </pc:spChg>
        <pc:spChg chg="add del mod">
          <ac:chgData name="Abel Frank" userId="b3cb2622-1dd8-4649-999c-1de92156ecc1" providerId="ADAL" clId="{69114721-3814-4F82-B756-20BDBDC26434}" dt="2021-11-29T11:21:55.208" v="6128"/>
          <ac:spMkLst>
            <pc:docMk/>
            <pc:sldMk cId="2697097670" sldId="318"/>
            <ac:spMk id="28" creationId="{44AED47D-E01B-43D8-91C0-DA4D807449E9}"/>
          </ac:spMkLst>
        </pc:spChg>
        <pc:spChg chg="add mod">
          <ac:chgData name="Abel Frank" userId="b3cb2622-1dd8-4649-999c-1de92156ecc1" providerId="ADAL" clId="{69114721-3814-4F82-B756-20BDBDC26434}" dt="2021-11-29T11:25:09.090" v="6215"/>
          <ac:spMkLst>
            <pc:docMk/>
            <pc:sldMk cId="2697097670" sldId="318"/>
            <ac:spMk id="29" creationId="{920A5FB8-2CDB-462A-82C7-FEFA74824FBB}"/>
          </ac:spMkLst>
        </pc:spChg>
        <pc:picChg chg="add mod">
          <ac:chgData name="Abel Frank" userId="b3cb2622-1dd8-4649-999c-1de92156ecc1" providerId="ADAL" clId="{69114721-3814-4F82-B756-20BDBDC26434}" dt="2021-11-23T17:40:31.932" v="3957" actId="1076"/>
          <ac:picMkLst>
            <pc:docMk/>
            <pc:sldMk cId="2697097670" sldId="318"/>
            <ac:picMk id="25" creationId="{DC4B2B70-5D04-4573-A14F-36E0167339D2}"/>
          </ac:picMkLst>
        </pc:picChg>
        <pc:picChg chg="add mod">
          <ac:chgData name="Abel Frank" userId="b3cb2622-1dd8-4649-999c-1de92156ecc1" providerId="ADAL" clId="{69114721-3814-4F82-B756-20BDBDC26434}" dt="2021-11-23T17:41:01.860" v="3964" actId="1076"/>
          <ac:picMkLst>
            <pc:docMk/>
            <pc:sldMk cId="2697097670" sldId="318"/>
            <ac:picMk id="27" creationId="{E8DBE627-EF09-4E62-B70F-D07422567EBF}"/>
          </ac:picMkLst>
        </pc:picChg>
      </pc:sldChg>
      <pc:sldChg chg="addSp delSp modSp add mod modTransition modAnim">
        <pc:chgData name="Abel Frank" userId="b3cb2622-1dd8-4649-999c-1de92156ecc1" providerId="ADAL" clId="{69114721-3814-4F82-B756-20BDBDC26434}" dt="2021-11-29T11:34:09.359" v="6293" actId="20577"/>
        <pc:sldMkLst>
          <pc:docMk/>
          <pc:sldMk cId="519811331" sldId="319"/>
        </pc:sldMkLst>
        <pc:spChg chg="add mod">
          <ac:chgData name="Abel Frank" userId="b3cb2622-1dd8-4649-999c-1de92156ecc1" providerId="ADAL" clId="{69114721-3814-4F82-B756-20BDBDC26434}" dt="2021-11-24T09:08:13.149" v="4375" actId="1076"/>
          <ac:spMkLst>
            <pc:docMk/>
            <pc:sldMk cId="519811331" sldId="319"/>
            <ac:spMk id="2" creationId="{366C7A19-8720-48B3-9D27-AF18F96496B8}"/>
          </ac:spMkLst>
        </pc:spChg>
        <pc:spChg chg="add mod">
          <ac:chgData name="Abel Frank" userId="b3cb2622-1dd8-4649-999c-1de92156ecc1" providerId="ADAL" clId="{69114721-3814-4F82-B756-20BDBDC26434}" dt="2021-11-24T09:12:40.997" v="4439" actId="404"/>
          <ac:spMkLst>
            <pc:docMk/>
            <pc:sldMk cId="519811331" sldId="319"/>
            <ac:spMk id="3" creationId="{47281569-FE1F-4854-B5A4-9C8160306382}"/>
          </ac:spMkLst>
        </pc:spChg>
        <pc:spChg chg="add del mod">
          <ac:chgData name="Abel Frank" userId="b3cb2622-1dd8-4649-999c-1de92156ecc1" providerId="ADAL" clId="{69114721-3814-4F82-B756-20BDBDC26434}" dt="2021-11-29T11:34:09.359" v="6293" actId="20577"/>
          <ac:spMkLst>
            <pc:docMk/>
            <pc:sldMk cId="519811331" sldId="319"/>
            <ac:spMk id="14" creationId="{D38368C9-470D-483A-A797-1CCBBDD0D815}"/>
          </ac:spMkLst>
        </pc:spChg>
        <pc:spChg chg="add del mod">
          <ac:chgData name="Abel Frank" userId="b3cb2622-1dd8-4649-999c-1de92156ecc1" providerId="ADAL" clId="{69114721-3814-4F82-B756-20BDBDC26434}" dt="2021-11-29T11:21:56.308" v="6135"/>
          <ac:spMkLst>
            <pc:docMk/>
            <pc:sldMk cId="519811331" sldId="319"/>
            <ac:spMk id="24" creationId="{44DB5D56-E801-4B64-903C-5B7E84D7F789}"/>
          </ac:spMkLst>
        </pc:spChg>
        <pc:spChg chg="add mod">
          <ac:chgData name="Abel Frank" userId="b3cb2622-1dd8-4649-999c-1de92156ecc1" providerId="ADAL" clId="{69114721-3814-4F82-B756-20BDBDC26434}" dt="2021-11-29T11:24:41.711" v="6204"/>
          <ac:spMkLst>
            <pc:docMk/>
            <pc:sldMk cId="519811331" sldId="319"/>
            <ac:spMk id="25" creationId="{A8AE694C-9774-4186-8992-DBB856386DFE}"/>
          </ac:spMkLst>
        </pc:spChg>
        <pc:spChg chg="mod">
          <ac:chgData name="Abel Frank" userId="b3cb2622-1dd8-4649-999c-1de92156ecc1" providerId="ADAL" clId="{69114721-3814-4F82-B756-20BDBDC26434}" dt="2021-11-24T09:02:54.851" v="4130" actId="20577"/>
          <ac:spMkLst>
            <pc:docMk/>
            <pc:sldMk cId="519811331" sldId="319"/>
            <ac:spMk id="26" creationId="{849DFB8C-4B0C-467C-AFBC-3911A1049D72}"/>
          </ac:spMkLst>
        </pc:spChg>
      </pc:sldChg>
      <pc:sldChg chg="addSp delSp modSp add mod modTransition modAnim">
        <pc:chgData name="Abel Frank" userId="b3cb2622-1dd8-4649-999c-1de92156ecc1" providerId="ADAL" clId="{69114721-3814-4F82-B756-20BDBDC26434}" dt="2021-11-29T11:25:09.762" v="6216"/>
        <pc:sldMkLst>
          <pc:docMk/>
          <pc:sldMk cId="1783909140" sldId="320"/>
        </pc:sldMkLst>
        <pc:spChg chg="add mod">
          <ac:chgData name="Abel Frank" userId="b3cb2622-1dd8-4649-999c-1de92156ecc1" providerId="ADAL" clId="{69114721-3814-4F82-B756-20BDBDC26434}" dt="2021-11-24T09:36:02.867" v="4768" actId="2711"/>
          <ac:spMkLst>
            <pc:docMk/>
            <pc:sldMk cId="1783909140" sldId="320"/>
            <ac:spMk id="2" creationId="{B98FCE46-C90F-4F57-BA43-7A90A00CC4A4}"/>
          </ac:spMkLst>
        </pc:spChg>
        <pc:spChg chg="add mod">
          <ac:chgData name="Abel Frank" userId="b3cb2622-1dd8-4649-999c-1de92156ecc1" providerId="ADAL" clId="{69114721-3814-4F82-B756-20BDBDC26434}" dt="2021-11-24T09:41:28.468" v="4895" actId="20577"/>
          <ac:spMkLst>
            <pc:docMk/>
            <pc:sldMk cId="1783909140" sldId="320"/>
            <ac:spMk id="13" creationId="{503D1666-E0BC-4142-901D-8CE75500E5DB}"/>
          </ac:spMkLst>
        </pc:spChg>
        <pc:spChg chg="del">
          <ac:chgData name="Abel Frank" userId="b3cb2622-1dd8-4649-999c-1de92156ecc1" providerId="ADAL" clId="{69114721-3814-4F82-B756-20BDBDC26434}" dt="2021-11-23T17:44:05.360" v="4005" actId="478"/>
          <ac:spMkLst>
            <pc:docMk/>
            <pc:sldMk cId="1783909140" sldId="320"/>
            <ac:spMk id="14" creationId="{D38368C9-470D-483A-A797-1CCBBDD0D815}"/>
          </ac:spMkLst>
        </pc:spChg>
        <pc:spChg chg="add mod">
          <ac:chgData name="Abel Frank" userId="b3cb2622-1dd8-4649-999c-1de92156ecc1" providerId="ADAL" clId="{69114721-3814-4F82-B756-20BDBDC26434}" dt="2021-11-24T09:38:47.080" v="4830" actId="1076"/>
          <ac:spMkLst>
            <pc:docMk/>
            <pc:sldMk cId="1783909140" sldId="320"/>
            <ac:spMk id="24" creationId="{D3D6475D-1D42-4181-8D36-EB26BBB9FF12}"/>
          </ac:spMkLst>
        </pc:spChg>
        <pc:spChg chg="add mod">
          <ac:chgData name="Abel Frank" userId="b3cb2622-1dd8-4649-999c-1de92156ecc1" providerId="ADAL" clId="{69114721-3814-4F82-B756-20BDBDC26434}" dt="2021-11-24T09:39:56.056" v="4880" actId="20577"/>
          <ac:spMkLst>
            <pc:docMk/>
            <pc:sldMk cId="1783909140" sldId="320"/>
            <ac:spMk id="25" creationId="{B1B50ED7-5D70-448F-BDD8-DB63AD6FADC1}"/>
          </ac:spMkLst>
        </pc:spChg>
        <pc:spChg chg="mod">
          <ac:chgData name="Abel Frank" userId="b3cb2622-1dd8-4649-999c-1de92156ecc1" providerId="ADAL" clId="{69114721-3814-4F82-B756-20BDBDC26434}" dt="2021-11-24T09:31:04.219" v="4615" actId="27636"/>
          <ac:spMkLst>
            <pc:docMk/>
            <pc:sldMk cId="1783909140" sldId="320"/>
            <ac:spMk id="26" creationId="{849DFB8C-4B0C-467C-AFBC-3911A1049D72}"/>
          </ac:spMkLst>
        </pc:spChg>
        <pc:spChg chg="add del mod">
          <ac:chgData name="Abel Frank" userId="b3cb2622-1dd8-4649-999c-1de92156ecc1" providerId="ADAL" clId="{69114721-3814-4F82-B756-20BDBDC26434}" dt="2021-11-29T11:21:55.046" v="6127"/>
          <ac:spMkLst>
            <pc:docMk/>
            <pc:sldMk cId="1783909140" sldId="320"/>
            <ac:spMk id="27" creationId="{5FB0055D-DF4C-4A7D-934D-BEA2B002BDB1}"/>
          </ac:spMkLst>
        </pc:spChg>
        <pc:spChg chg="add mod">
          <ac:chgData name="Abel Frank" userId="b3cb2622-1dd8-4649-999c-1de92156ecc1" providerId="ADAL" clId="{69114721-3814-4F82-B756-20BDBDC26434}" dt="2021-11-29T11:25:09.762" v="6216"/>
          <ac:spMkLst>
            <pc:docMk/>
            <pc:sldMk cId="1783909140" sldId="320"/>
            <ac:spMk id="28" creationId="{FEBC07B9-C331-460E-8D2A-4125BB8AEEC2}"/>
          </ac:spMkLst>
        </pc:spChg>
      </pc:sldChg>
      <pc:sldChg chg="addSp delSp modSp add mod modTransition modNotesTx">
        <pc:chgData name="Abel Frank" userId="b3cb2622-1dd8-4649-999c-1de92156ecc1" providerId="ADAL" clId="{69114721-3814-4F82-B756-20BDBDC26434}" dt="2021-11-29T11:24:27.451" v="6199" actId="207"/>
        <pc:sldMkLst>
          <pc:docMk/>
          <pc:sldMk cId="595293599" sldId="321"/>
        </pc:sldMkLst>
        <pc:spChg chg="del">
          <ac:chgData name="Abel Frank" userId="b3cb2622-1dd8-4649-999c-1de92156ecc1" providerId="ADAL" clId="{69114721-3814-4F82-B756-20BDBDC26434}" dt="2021-11-24T10:36:31.880" v="5290" actId="478"/>
          <ac:spMkLst>
            <pc:docMk/>
            <pc:sldMk cId="595293599" sldId="321"/>
            <ac:spMk id="14" creationId="{D38368C9-470D-483A-A797-1CCBBDD0D815}"/>
          </ac:spMkLst>
        </pc:spChg>
        <pc:spChg chg="add del mod">
          <ac:chgData name="Abel Frank" userId="b3cb2622-1dd8-4649-999c-1de92156ecc1" providerId="ADAL" clId="{69114721-3814-4F82-B756-20BDBDC26434}" dt="2021-11-29T11:21:57.097" v="6140"/>
          <ac:spMkLst>
            <pc:docMk/>
            <pc:sldMk cId="595293599" sldId="321"/>
            <ac:spMk id="24" creationId="{BAC24409-7F81-4186-A7BE-0D3303493839}"/>
          </ac:spMkLst>
        </pc:spChg>
        <pc:spChg chg="add mod">
          <ac:chgData name="Abel Frank" userId="b3cb2622-1dd8-4649-999c-1de92156ecc1" providerId="ADAL" clId="{69114721-3814-4F82-B756-20BDBDC26434}" dt="2021-11-29T11:24:27.451" v="6199" actId="207"/>
          <ac:spMkLst>
            <pc:docMk/>
            <pc:sldMk cId="595293599" sldId="321"/>
            <ac:spMk id="25" creationId="{3D4A223C-B7EC-4874-B63C-3DF780821555}"/>
          </ac:spMkLst>
        </pc:spChg>
        <pc:spChg chg="mod">
          <ac:chgData name="Abel Frank" userId="b3cb2622-1dd8-4649-999c-1de92156ecc1" providerId="ADAL" clId="{69114721-3814-4F82-B756-20BDBDC26434}" dt="2021-11-24T08:53:57.500" v="4083" actId="27636"/>
          <ac:spMkLst>
            <pc:docMk/>
            <pc:sldMk cId="595293599" sldId="321"/>
            <ac:spMk id="26" creationId="{849DFB8C-4B0C-467C-AFBC-3911A1049D72}"/>
          </ac:spMkLst>
        </pc:spChg>
        <pc:picChg chg="add mod">
          <ac:chgData name="Abel Frank" userId="b3cb2622-1dd8-4649-999c-1de92156ecc1" providerId="ADAL" clId="{69114721-3814-4F82-B756-20BDBDC26434}" dt="2021-11-24T10:37:27.482" v="5293" actId="1076"/>
          <ac:picMkLst>
            <pc:docMk/>
            <pc:sldMk cId="595293599" sldId="321"/>
            <ac:picMk id="2" creationId="{BF28D84A-863C-4ADE-AA74-607AA9604B63}"/>
          </ac:picMkLst>
        </pc:picChg>
      </pc:sldChg>
      <pc:sldChg chg="addSp delSp modSp add mod modTransition modAnim">
        <pc:chgData name="Abel Frank" userId="b3cb2622-1dd8-4649-999c-1de92156ecc1" providerId="ADAL" clId="{69114721-3814-4F82-B756-20BDBDC26434}" dt="2021-11-29T11:24:59.595" v="6209" actId="207"/>
        <pc:sldMkLst>
          <pc:docMk/>
          <pc:sldMk cId="2020572199" sldId="322"/>
        </pc:sldMkLst>
        <pc:spChg chg="add mod">
          <ac:chgData name="Abel Frank" userId="b3cb2622-1dd8-4649-999c-1de92156ecc1" providerId="ADAL" clId="{69114721-3814-4F82-B756-20BDBDC26434}" dt="2021-11-24T09:29:26.020" v="4552" actId="1076"/>
          <ac:spMkLst>
            <pc:docMk/>
            <pc:sldMk cId="2020572199" sldId="322"/>
            <ac:spMk id="3" creationId="{07928608-B98C-4625-AB08-3CFA4CBD9B57}"/>
          </ac:spMkLst>
        </pc:spChg>
        <pc:spChg chg="del mod">
          <ac:chgData name="Abel Frank" userId="b3cb2622-1dd8-4649-999c-1de92156ecc1" providerId="ADAL" clId="{69114721-3814-4F82-B756-20BDBDC26434}" dt="2021-11-24T09:21:04.616" v="4513" actId="478"/>
          <ac:spMkLst>
            <pc:docMk/>
            <pc:sldMk cId="2020572199" sldId="322"/>
            <ac:spMk id="14" creationId="{D38368C9-470D-483A-A797-1CCBBDD0D815}"/>
          </ac:spMkLst>
        </pc:spChg>
        <pc:spChg chg="add del mod">
          <ac:chgData name="Abel Frank" userId="b3cb2622-1dd8-4649-999c-1de92156ecc1" providerId="ADAL" clId="{69114721-3814-4F82-B756-20BDBDC26434}" dt="2021-11-29T11:21:56.132" v="6134"/>
          <ac:spMkLst>
            <pc:docMk/>
            <pc:sldMk cId="2020572199" sldId="322"/>
            <ac:spMk id="24" creationId="{B45D37BC-E870-4A77-A8C9-F98805704FC5}"/>
          </ac:spMkLst>
        </pc:spChg>
        <pc:spChg chg="add mod">
          <ac:chgData name="Abel Frank" userId="b3cb2622-1dd8-4649-999c-1de92156ecc1" providerId="ADAL" clId="{69114721-3814-4F82-B756-20BDBDC26434}" dt="2021-11-29T11:24:59.595" v="6209" actId="207"/>
          <ac:spMkLst>
            <pc:docMk/>
            <pc:sldMk cId="2020572199" sldId="322"/>
            <ac:spMk id="25" creationId="{9578BA93-F7B4-44C1-B214-3338CD9BC2CE}"/>
          </ac:spMkLst>
        </pc:spChg>
        <pc:spChg chg="mod">
          <ac:chgData name="Abel Frank" userId="b3cb2622-1dd8-4649-999c-1de92156ecc1" providerId="ADAL" clId="{69114721-3814-4F82-B756-20BDBDC26434}" dt="2021-11-24T09:14:25.275" v="4491" actId="20577"/>
          <ac:spMkLst>
            <pc:docMk/>
            <pc:sldMk cId="2020572199" sldId="322"/>
            <ac:spMk id="26" creationId="{849DFB8C-4B0C-467C-AFBC-3911A1049D72}"/>
          </ac:spMkLst>
        </pc:spChg>
        <pc:picChg chg="add mod">
          <ac:chgData name="Abel Frank" userId="b3cb2622-1dd8-4649-999c-1de92156ecc1" providerId="ADAL" clId="{69114721-3814-4F82-B756-20BDBDC26434}" dt="2021-11-24T09:26:34.524" v="4524" actId="1076"/>
          <ac:picMkLst>
            <pc:docMk/>
            <pc:sldMk cId="2020572199" sldId="322"/>
            <ac:picMk id="2" creationId="{3826DCE9-040C-4ED5-9251-5C525D208B31}"/>
          </ac:picMkLst>
        </pc:picChg>
      </pc:sldChg>
      <pc:sldChg chg="addSp delSp modSp add mod modTransition setBg">
        <pc:chgData name="Abel Frank" userId="b3cb2622-1dd8-4649-999c-1de92156ecc1" providerId="ADAL" clId="{69114721-3814-4F82-B756-20BDBDC26434}" dt="2021-11-24T11:07:40.720" v="5696"/>
        <pc:sldMkLst>
          <pc:docMk/>
          <pc:sldMk cId="763493720" sldId="323"/>
        </pc:sldMkLst>
        <pc:spChg chg="del">
          <ac:chgData name="Abel Frank" userId="b3cb2622-1dd8-4649-999c-1de92156ecc1" providerId="ADAL" clId="{69114721-3814-4F82-B756-20BDBDC26434}" dt="2021-11-24T11:06:05.601" v="5682" actId="478"/>
          <ac:spMkLst>
            <pc:docMk/>
            <pc:sldMk cId="763493720" sldId="323"/>
            <ac:spMk id="2" creationId="{0438011E-E258-4DC9-BAE1-6DA92AF57561}"/>
          </ac:spMkLst>
        </pc:spChg>
        <pc:spChg chg="del">
          <ac:chgData name="Abel Frank" userId="b3cb2622-1dd8-4649-999c-1de92156ecc1" providerId="ADAL" clId="{69114721-3814-4F82-B756-20BDBDC26434}" dt="2021-11-24T11:06:06.641" v="5683" actId="478"/>
          <ac:spMkLst>
            <pc:docMk/>
            <pc:sldMk cId="763493720" sldId="323"/>
            <ac:spMk id="3" creationId="{CA9FD596-F02C-4DFB-BD6A-0762D497271B}"/>
          </ac:spMkLst>
        </pc:spChg>
        <pc:spChg chg="add del">
          <ac:chgData name="Abel Frank" userId="b3cb2622-1dd8-4649-999c-1de92156ecc1" providerId="ADAL" clId="{69114721-3814-4F82-B756-20BDBDC26434}" dt="2021-11-24T11:07:07.152" v="5688" actId="26606"/>
          <ac:spMkLst>
            <pc:docMk/>
            <pc:sldMk cId="763493720" sldId="323"/>
            <ac:spMk id="9" creationId="{C7F55EAC-550A-4BDD-9099-3F20B8FA0EBC}"/>
          </ac:spMkLst>
        </pc:spChg>
        <pc:spChg chg="add del">
          <ac:chgData name="Abel Frank" userId="b3cb2622-1dd8-4649-999c-1de92156ecc1" providerId="ADAL" clId="{69114721-3814-4F82-B756-20BDBDC26434}" dt="2021-11-24T11:07:07.152" v="5688" actId="26606"/>
          <ac:spMkLst>
            <pc:docMk/>
            <pc:sldMk cId="763493720" sldId="323"/>
            <ac:spMk id="11" creationId="{DC4F5A5F-493F-49AE-89B6-D5AF5EBC8B0E}"/>
          </ac:spMkLst>
        </pc:spChg>
        <pc:spChg chg="add del">
          <ac:chgData name="Abel Frank" userId="b3cb2622-1dd8-4649-999c-1de92156ecc1" providerId="ADAL" clId="{69114721-3814-4F82-B756-20BDBDC26434}" dt="2021-11-24T11:07:14.964" v="5690" actId="26606"/>
          <ac:spMkLst>
            <pc:docMk/>
            <pc:sldMk cId="763493720" sldId="323"/>
            <ac:spMk id="13" creationId="{7BDAC5B6-20CE-447F-8BA1-F2274AC7AE5B}"/>
          </ac:spMkLst>
        </pc:spChg>
        <pc:spChg chg="add del">
          <ac:chgData name="Abel Frank" userId="b3cb2622-1dd8-4649-999c-1de92156ecc1" providerId="ADAL" clId="{69114721-3814-4F82-B756-20BDBDC26434}" dt="2021-11-24T11:07:14.964" v="5690" actId="26606"/>
          <ac:spMkLst>
            <pc:docMk/>
            <pc:sldMk cId="763493720" sldId="323"/>
            <ac:spMk id="14" creationId="{D1D22B31-BF8F-446B-9009-8A251FB177CB}"/>
          </ac:spMkLst>
        </pc:spChg>
        <pc:spChg chg="add">
          <ac:chgData name="Abel Frank" userId="b3cb2622-1dd8-4649-999c-1de92156ecc1" providerId="ADAL" clId="{69114721-3814-4F82-B756-20BDBDC26434}" dt="2021-11-24T11:07:14.971" v="5691" actId="26606"/>
          <ac:spMkLst>
            <pc:docMk/>
            <pc:sldMk cId="763493720" sldId="323"/>
            <ac:spMk id="16" creationId="{C6B298B9-AA3F-4E48-9ADE-DD1A49F40A94}"/>
          </ac:spMkLst>
        </pc:spChg>
        <pc:spChg chg="add">
          <ac:chgData name="Abel Frank" userId="b3cb2622-1dd8-4649-999c-1de92156ecc1" providerId="ADAL" clId="{69114721-3814-4F82-B756-20BDBDC26434}" dt="2021-11-24T11:07:14.971" v="5691" actId="26606"/>
          <ac:spMkLst>
            <pc:docMk/>
            <pc:sldMk cId="763493720" sldId="323"/>
            <ac:spMk id="17" creationId="{78A6362C-DAA2-46F0-8F9D-238EA1E6FD27}"/>
          </ac:spMkLst>
        </pc:spChg>
        <pc:picChg chg="add mod">
          <ac:chgData name="Abel Frank" userId="b3cb2622-1dd8-4649-999c-1de92156ecc1" providerId="ADAL" clId="{69114721-3814-4F82-B756-20BDBDC26434}" dt="2021-11-24T11:07:14.971" v="5691" actId="26606"/>
          <ac:picMkLst>
            <pc:docMk/>
            <pc:sldMk cId="763493720" sldId="323"/>
            <ac:picMk id="4" creationId="{499B32E9-30C1-4C9D-8DBD-7B0FE009AE72}"/>
          </ac:picMkLst>
        </pc:picChg>
      </pc:sldChg>
      <pc:sldMasterChg chg="del delSldLayout">
        <pc:chgData name="Abel Frank" userId="b3cb2622-1dd8-4649-999c-1de92156ecc1" providerId="ADAL" clId="{69114721-3814-4F82-B756-20BDBDC26434}" dt="2021-11-23T09:35:44.883" v="594" actId="47"/>
        <pc:sldMasterMkLst>
          <pc:docMk/>
          <pc:sldMasterMk cId="4094538056" sldId="2147483660"/>
        </pc:sldMasterMkLst>
        <pc:sldLayoutChg chg="del">
          <pc:chgData name="Abel Frank" userId="b3cb2622-1dd8-4649-999c-1de92156ecc1" providerId="ADAL" clId="{69114721-3814-4F82-B756-20BDBDC26434}" dt="2021-11-23T09:35:44.883" v="594" actId="47"/>
          <pc:sldLayoutMkLst>
            <pc:docMk/>
            <pc:sldMasterMk cId="4094538056" sldId="2147483660"/>
            <pc:sldLayoutMk cId="866480460" sldId="2147483661"/>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998656615" sldId="2147483662"/>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048534574" sldId="2147483663"/>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98513108" sldId="2147483664"/>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050657790" sldId="2147483665"/>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629396140" sldId="2147483666"/>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794693718" sldId="2147483667"/>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2072651438" sldId="2147483668"/>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2198955331" sldId="2147483669"/>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160004939" sldId="2147483670"/>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585868722" sldId="2147483671"/>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2473930316" sldId="2147483672"/>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374696925" sldId="2147483673"/>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510785492" sldId="2147483674"/>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542505614" sldId="2147483675"/>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847873338" sldId="2147483676"/>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839426432" sldId="2147483677"/>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115348554" sldId="2147483678"/>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575352098" sldId="2147483679"/>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976656035" sldId="2147483680"/>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4164305401" sldId="2147483681"/>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1508667028" sldId="2147483682"/>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314553462" sldId="2147483683"/>
          </pc:sldLayoutMkLst>
        </pc:sldLayoutChg>
        <pc:sldLayoutChg chg="del">
          <pc:chgData name="Abel Frank" userId="b3cb2622-1dd8-4649-999c-1de92156ecc1" providerId="ADAL" clId="{69114721-3814-4F82-B756-20BDBDC26434}" dt="2021-11-23T09:35:44.883" v="594" actId="47"/>
          <pc:sldLayoutMkLst>
            <pc:docMk/>
            <pc:sldMasterMk cId="4094538056" sldId="2147483660"/>
            <pc:sldLayoutMk cId="3214288871"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87D1C-6D44-4E6F-91B7-B1B147EF1CF2}" type="datetimeFigureOut">
              <a:rPr lang="nl-NL" smtClean="0"/>
              <a:t>29-11-2021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08000-5D38-40A2-B7D8-7F671F235656}" type="slidenum">
              <a:rPr lang="nl-NL" smtClean="0"/>
              <a:t>‹#›</a:t>
            </a:fld>
            <a:endParaRPr lang="nl-NL"/>
          </a:p>
        </p:txBody>
      </p:sp>
    </p:spTree>
    <p:extLst>
      <p:ext uri="{BB962C8B-B14F-4D97-AF65-F5344CB8AC3E}">
        <p14:creationId xmlns:p14="http://schemas.microsoft.com/office/powerpoint/2010/main" val="36930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Topology </a:t>
            </a:r>
            <a:r>
              <a:rPr lang="en-US" dirty="0" err="1"/>
              <a:t>optimisation</a:t>
            </a:r>
            <a:r>
              <a:rPr lang="en-US" dirty="0"/>
              <a:t> asks the fundamental question: “where to place material such that an objective is </a:t>
            </a:r>
            <a:r>
              <a:rPr lang="en-US" dirty="0" err="1"/>
              <a:t>realised</a:t>
            </a:r>
            <a:r>
              <a:rPr lang="en-US" dirty="0"/>
              <a:t> and constraints are adhered.</a:t>
            </a:r>
          </a:p>
          <a:p>
            <a:pPr algn="l"/>
            <a:r>
              <a:rPr lang="en-US" dirty="0" err="1"/>
              <a:t>Bendsøe</a:t>
            </a:r>
            <a:r>
              <a:rPr lang="en-US" dirty="0"/>
              <a:t> &amp; Kikuchi (1988)</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5</a:t>
            </a:fld>
            <a:endParaRPr lang="nl-NL"/>
          </a:p>
        </p:txBody>
      </p:sp>
    </p:spTree>
    <p:extLst>
      <p:ext uri="{BB962C8B-B14F-4D97-AF65-F5344CB8AC3E}">
        <p14:creationId xmlns:p14="http://schemas.microsoft.com/office/powerpoint/2010/main" val="330755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 is the material density!</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7</a:t>
            </a:fld>
            <a:endParaRPr lang="nl-NL"/>
          </a:p>
        </p:txBody>
      </p:sp>
    </p:spTree>
    <p:extLst>
      <p:ext uri="{BB962C8B-B14F-4D97-AF65-F5344CB8AC3E}">
        <p14:creationId xmlns:p14="http://schemas.microsoft.com/office/powerpoint/2010/main" val="205498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 with OC and Helmholtz filter</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9</a:t>
            </a:fld>
            <a:endParaRPr lang="nl-NL"/>
          </a:p>
        </p:txBody>
      </p:sp>
    </p:spTree>
    <p:extLst>
      <p:ext uri="{BB962C8B-B14F-4D97-AF65-F5344CB8AC3E}">
        <p14:creationId xmlns:p14="http://schemas.microsoft.com/office/powerpoint/2010/main" val="252522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distinctions between design and reference</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15</a:t>
            </a:fld>
            <a:endParaRPr lang="nl-NL"/>
          </a:p>
        </p:txBody>
      </p:sp>
    </p:spTree>
    <p:extLst>
      <p:ext uri="{BB962C8B-B14F-4D97-AF65-F5344CB8AC3E}">
        <p14:creationId xmlns:p14="http://schemas.microsoft.com/office/powerpoint/2010/main" val="310216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Sethian &amp; </a:t>
            </a:r>
            <a:r>
              <a:rPr lang="en-US" dirty="0" err="1"/>
              <a:t>Osher</a:t>
            </a:r>
            <a:r>
              <a:rPr lang="en-US" dirty="0"/>
              <a:t>(1988)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Sethian &amp; </a:t>
            </a:r>
            <a:r>
              <a:rPr lang="en-US" dirty="0" err="1"/>
              <a:t>Wiegmann</a:t>
            </a:r>
            <a:r>
              <a:rPr lang="en-US" dirty="0"/>
              <a:t>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LSF implicitly describes the design domain</a:t>
            </a:r>
            <a:endParaRPr lang="nl-NL" dirty="0"/>
          </a:p>
          <a:p>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19</a:t>
            </a:fld>
            <a:endParaRPr lang="nl-NL"/>
          </a:p>
        </p:txBody>
      </p:sp>
    </p:spTree>
    <p:extLst>
      <p:ext uri="{BB962C8B-B14F-4D97-AF65-F5344CB8AC3E}">
        <p14:creationId xmlns:p14="http://schemas.microsoft.com/office/powerpoint/2010/main" val="27911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20</a:t>
            </a:fld>
            <a:endParaRPr lang="nl-NL"/>
          </a:p>
        </p:txBody>
      </p:sp>
    </p:spTree>
    <p:extLst>
      <p:ext uri="{BB962C8B-B14F-4D97-AF65-F5344CB8AC3E}">
        <p14:creationId xmlns:p14="http://schemas.microsoft.com/office/powerpoint/2010/main" val="423963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structure that do not move and are small. Less material and better performance</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26</a:t>
            </a:fld>
            <a:endParaRPr lang="nl-NL"/>
          </a:p>
        </p:txBody>
      </p:sp>
    </p:spTree>
    <p:extLst>
      <p:ext uri="{BB962C8B-B14F-4D97-AF65-F5344CB8AC3E}">
        <p14:creationId xmlns:p14="http://schemas.microsoft.com/office/powerpoint/2010/main" val="230180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applied traction</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29</a:t>
            </a:fld>
            <a:endParaRPr lang="nl-NL"/>
          </a:p>
        </p:txBody>
      </p:sp>
    </p:spTree>
    <p:extLst>
      <p:ext uri="{BB962C8B-B14F-4D97-AF65-F5344CB8AC3E}">
        <p14:creationId xmlns:p14="http://schemas.microsoft.com/office/powerpoint/2010/main" val="81971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mass form</a:t>
            </a:r>
            <a:endParaRPr lang="nl-NL" dirty="0"/>
          </a:p>
        </p:txBody>
      </p:sp>
      <p:sp>
        <p:nvSpPr>
          <p:cNvPr id="4" name="Slide Number Placeholder 3"/>
          <p:cNvSpPr>
            <a:spLocks noGrp="1"/>
          </p:cNvSpPr>
          <p:nvPr>
            <p:ph type="sldNum" sz="quarter" idx="5"/>
          </p:nvPr>
        </p:nvSpPr>
        <p:spPr/>
        <p:txBody>
          <a:bodyPr/>
          <a:lstStyle/>
          <a:p>
            <a:fld id="{B2F08000-5D38-40A2-B7D8-7F671F235656}" type="slidenum">
              <a:rPr lang="nl-NL" smtClean="0"/>
              <a:t>39</a:t>
            </a:fld>
            <a:endParaRPr lang="nl-NL"/>
          </a:p>
        </p:txBody>
      </p:sp>
    </p:spTree>
    <p:extLst>
      <p:ext uri="{BB962C8B-B14F-4D97-AF65-F5344CB8AC3E}">
        <p14:creationId xmlns:p14="http://schemas.microsoft.com/office/powerpoint/2010/main" val="65233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6.bmp"/><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youtu.be/H_4HH09zxC0" TargetMode="External"/><Relationship Id="rId3" Type="http://schemas.openxmlformats.org/officeDocument/2006/relationships/image" Target="../media/image7.png"/><Relationship Id="rId7" Type="http://schemas.openxmlformats.org/officeDocument/2006/relationships/hyperlink" Target="https://youtu.be/IIjbiKAotek" TargetMode="External"/><Relationship Id="rId2" Type="http://schemas.openxmlformats.org/officeDocument/2006/relationships/image" Target="../media/image6.bmp"/><Relationship Id="rId1" Type="http://schemas.openxmlformats.org/officeDocument/2006/relationships/slideMaster" Target="../slideMasters/slideMaster2.xml"/><Relationship Id="rId6" Type="http://schemas.openxmlformats.org/officeDocument/2006/relationships/hyperlink" Target="https://youtu.be/fbByse1_RSY" TargetMode="External"/><Relationship Id="rId5" Type="http://schemas.openxmlformats.org/officeDocument/2006/relationships/hyperlink" Target="https://youtu.be/09yTK-OTEPA" TargetMode="External"/><Relationship Id="rId4" Type="http://schemas.openxmlformats.org/officeDocument/2006/relationships/hyperlink" Target="https://youtu.be/hM16rifWsjU" TargetMode="External"/><Relationship Id="rId9" Type="http://schemas.openxmlformats.org/officeDocument/2006/relationships/hyperlink" Target="http://www.pptsolutions.nl/"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bmp"/><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hyperlink" Target="http://www.pptsolutions.nl/"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3DE3-FF5D-4D02-8AA9-8D9ABD074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A8E5D84-2BAA-4C1E-AFFC-7D2B7AD0A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6580F4E3-86EC-4799-ADA9-F3D400EEBF6C}"/>
              </a:ext>
            </a:extLst>
          </p:cNvPr>
          <p:cNvSpPr>
            <a:spLocks noGrp="1"/>
          </p:cNvSpPr>
          <p:nvPr>
            <p:ph type="dt" sz="half" idx="10"/>
          </p:nvPr>
        </p:nvSpPr>
        <p:spPr/>
        <p:txBody>
          <a:bodyPr/>
          <a:lstStyle/>
          <a:p>
            <a:fld id="{305603B2-7FC8-49C1-AA12-7260D9966B95}" type="datetime1">
              <a:rPr lang="nl-NL" smtClean="0"/>
              <a:t>29-11-2021</a:t>
            </a:fld>
            <a:endParaRPr lang="nl-NL"/>
          </a:p>
        </p:txBody>
      </p:sp>
      <p:sp>
        <p:nvSpPr>
          <p:cNvPr id="5" name="Footer Placeholder 4">
            <a:extLst>
              <a:ext uri="{FF2B5EF4-FFF2-40B4-BE49-F238E27FC236}">
                <a16:creationId xmlns:a16="http://schemas.microsoft.com/office/drawing/2014/main" id="{2E7C7532-469E-4C30-9B3D-32C1B9B74EF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0298D98-1C04-460C-B9BF-CFC3955C824A}"/>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348436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FC1C-D19F-4092-A48F-91908D1907E4}"/>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3A62E20C-E09C-4452-8BD6-BE5EAC57F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A56742E-D115-4F21-ADB6-8A7BE9F2BFBA}"/>
              </a:ext>
            </a:extLst>
          </p:cNvPr>
          <p:cNvSpPr>
            <a:spLocks noGrp="1"/>
          </p:cNvSpPr>
          <p:nvPr>
            <p:ph type="dt" sz="half" idx="10"/>
          </p:nvPr>
        </p:nvSpPr>
        <p:spPr/>
        <p:txBody>
          <a:bodyPr/>
          <a:lstStyle/>
          <a:p>
            <a:fld id="{76EE878B-8117-492C-AAA6-41E06C2DD5E1}" type="datetime1">
              <a:rPr lang="nl-NL" smtClean="0"/>
              <a:t>29-11-2021</a:t>
            </a:fld>
            <a:endParaRPr lang="nl-NL"/>
          </a:p>
        </p:txBody>
      </p:sp>
      <p:sp>
        <p:nvSpPr>
          <p:cNvPr id="5" name="Footer Placeholder 4">
            <a:extLst>
              <a:ext uri="{FF2B5EF4-FFF2-40B4-BE49-F238E27FC236}">
                <a16:creationId xmlns:a16="http://schemas.microsoft.com/office/drawing/2014/main" id="{63C36F08-2BB1-4262-AD91-AA8858B50F3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63D45DE-9063-4672-BCEC-F1CB227EEF25}"/>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323459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D93F8-47EE-41AA-B360-6748303BAB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757BC544-F5C2-4274-8552-017BBDC17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987AC34-36AE-4456-8ACD-08AC245A8B1D}"/>
              </a:ext>
            </a:extLst>
          </p:cNvPr>
          <p:cNvSpPr>
            <a:spLocks noGrp="1"/>
          </p:cNvSpPr>
          <p:nvPr>
            <p:ph type="dt" sz="half" idx="10"/>
          </p:nvPr>
        </p:nvSpPr>
        <p:spPr/>
        <p:txBody>
          <a:bodyPr/>
          <a:lstStyle/>
          <a:p>
            <a:fld id="{E5C751E9-5B1C-4BB5-9E82-C055231983BF}" type="datetime1">
              <a:rPr lang="nl-NL" smtClean="0"/>
              <a:t>29-11-2021</a:t>
            </a:fld>
            <a:endParaRPr lang="nl-NL"/>
          </a:p>
        </p:txBody>
      </p:sp>
      <p:sp>
        <p:nvSpPr>
          <p:cNvPr id="5" name="Footer Placeholder 4">
            <a:extLst>
              <a:ext uri="{FF2B5EF4-FFF2-40B4-BE49-F238E27FC236}">
                <a16:creationId xmlns:a16="http://schemas.microsoft.com/office/drawing/2014/main" id="{17104D62-B265-4B9A-9F7A-EFD5FB838E6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417F513-FB1A-422E-8A1D-973EA88640A0}"/>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28604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ogo (Animatie)">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0557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04" name="Instructie"/>
          <p:cNvGrpSpPr/>
          <p:nvPr/>
        </p:nvGrpSpPr>
        <p:grpSpPr>
          <a:xfrm>
            <a:off x="-7462" y="7107104"/>
            <a:ext cx="3391307" cy="1765091"/>
            <a:chOff x="0" y="0"/>
            <a:chExt cx="3391306" cy="1765089"/>
          </a:xfrm>
        </p:grpSpPr>
        <p:sp>
          <p:nvSpPr>
            <p:cNvPr id="84"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03" name="Instructie"/>
            <p:cNvGrpSpPr/>
            <p:nvPr/>
          </p:nvGrpSpPr>
          <p:grpSpPr>
            <a:xfrm>
              <a:off x="98270" y="12607"/>
              <a:ext cx="3194766" cy="1752483"/>
              <a:chOff x="0" y="0"/>
              <a:chExt cx="3194765" cy="1752482"/>
            </a:xfrm>
          </p:grpSpPr>
          <p:grpSp>
            <p:nvGrpSpPr>
              <p:cNvPr id="87" name="Rechthoek 17"/>
              <p:cNvGrpSpPr/>
              <p:nvPr/>
            </p:nvGrpSpPr>
            <p:grpSpPr>
              <a:xfrm>
                <a:off x="0" y="0"/>
                <a:ext cx="3194766" cy="431900"/>
                <a:chOff x="0" y="0"/>
                <a:chExt cx="3194764" cy="431899"/>
              </a:xfrm>
            </p:grpSpPr>
            <p:sp>
              <p:nvSpPr>
                <p:cNvPr id="85"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86"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90" name="Ovaal 18"/>
              <p:cNvGrpSpPr/>
              <p:nvPr/>
            </p:nvGrpSpPr>
            <p:grpSpPr>
              <a:xfrm>
                <a:off x="0" y="485877"/>
                <a:ext cx="260915" cy="269241"/>
                <a:chOff x="0" y="0"/>
                <a:chExt cx="260914" cy="269240"/>
              </a:xfrm>
            </p:grpSpPr>
            <p:sp>
              <p:nvSpPr>
                <p:cNvPr id="8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9"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91"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94" name="Ovaal 20"/>
              <p:cNvGrpSpPr/>
              <p:nvPr/>
            </p:nvGrpSpPr>
            <p:grpSpPr>
              <a:xfrm>
                <a:off x="0" y="922202"/>
                <a:ext cx="260915" cy="269241"/>
                <a:chOff x="0" y="0"/>
                <a:chExt cx="260914" cy="269240"/>
              </a:xfrm>
            </p:grpSpPr>
            <p:sp>
              <p:nvSpPr>
                <p:cNvPr id="9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3"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95"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02" name="Groep 22"/>
              <p:cNvGrpSpPr/>
              <p:nvPr/>
            </p:nvGrpSpPr>
            <p:grpSpPr>
              <a:xfrm>
                <a:off x="2513632" y="470171"/>
                <a:ext cx="681134" cy="696748"/>
                <a:chOff x="0" y="0"/>
                <a:chExt cx="681132" cy="696747"/>
              </a:xfrm>
            </p:grpSpPr>
            <p:grpSp>
              <p:nvGrpSpPr>
                <p:cNvPr id="100" name="Groep 23"/>
                <p:cNvGrpSpPr/>
                <p:nvPr/>
              </p:nvGrpSpPr>
              <p:grpSpPr>
                <a:xfrm>
                  <a:off x="197031" y="0"/>
                  <a:ext cx="287071" cy="379108"/>
                  <a:chOff x="0" y="0"/>
                  <a:chExt cx="287070" cy="379106"/>
                </a:xfrm>
              </p:grpSpPr>
              <p:sp>
                <p:nvSpPr>
                  <p:cNvPr id="96"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7"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8"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9"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01"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17" name="Groep 9"/>
          <p:cNvGrpSpPr/>
          <p:nvPr/>
        </p:nvGrpSpPr>
        <p:grpSpPr>
          <a:xfrm>
            <a:off x="2982511" y="-1228655"/>
            <a:ext cx="6226977" cy="490402"/>
            <a:chOff x="0" y="0"/>
            <a:chExt cx="6226976" cy="490400"/>
          </a:xfrm>
        </p:grpSpPr>
        <p:sp>
          <p:nvSpPr>
            <p:cNvPr id="105"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16" name="Groep 8"/>
            <p:cNvGrpSpPr/>
            <p:nvPr/>
          </p:nvGrpSpPr>
          <p:grpSpPr>
            <a:xfrm>
              <a:off x="0" y="0"/>
              <a:ext cx="6226975" cy="211381"/>
              <a:chOff x="0" y="0"/>
              <a:chExt cx="6226974" cy="211380"/>
            </a:xfrm>
          </p:grpSpPr>
          <p:sp>
            <p:nvSpPr>
              <p:cNvPr id="106"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7"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0"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1"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a:t>
            </a: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grpSp>
        <p:nvGrpSpPr>
          <p:cNvPr id="143" name="Groep 70"/>
          <p:cNvGrpSpPr/>
          <p:nvPr/>
        </p:nvGrpSpPr>
        <p:grpSpPr>
          <a:xfrm>
            <a:off x="-7461" y="-1785441"/>
            <a:ext cx="2591201" cy="1583829"/>
            <a:chOff x="0" y="0"/>
            <a:chExt cx="2591200" cy="1583828"/>
          </a:xfrm>
        </p:grpSpPr>
        <p:sp>
          <p:nvSpPr>
            <p:cNvPr id="131" name="Rechthoek 7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34" name="Rechthoek 72"/>
            <p:cNvGrpSpPr/>
            <p:nvPr/>
          </p:nvGrpSpPr>
          <p:grpSpPr>
            <a:xfrm>
              <a:off x="98270" y="102557"/>
              <a:ext cx="2412001" cy="252001"/>
              <a:chOff x="0" y="0"/>
              <a:chExt cx="2412000" cy="252000"/>
            </a:xfrm>
          </p:grpSpPr>
          <p:sp>
            <p:nvSpPr>
              <p:cNvPr id="132"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33"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37" name="Ovaal 73"/>
            <p:cNvGrpSpPr/>
            <p:nvPr/>
          </p:nvGrpSpPr>
          <p:grpSpPr>
            <a:xfrm>
              <a:off x="98269" y="498484"/>
              <a:ext cx="260915" cy="269241"/>
              <a:chOff x="0" y="0"/>
              <a:chExt cx="260914" cy="269240"/>
            </a:xfrm>
          </p:grpSpPr>
          <p:sp>
            <p:nvSpPr>
              <p:cNvPr id="13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36"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38" name="Rechthoek 7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41" name="Ovaal 75"/>
            <p:cNvGrpSpPr/>
            <p:nvPr/>
          </p:nvGrpSpPr>
          <p:grpSpPr>
            <a:xfrm>
              <a:off x="98269" y="934809"/>
              <a:ext cx="260915" cy="269241"/>
              <a:chOff x="0" y="0"/>
              <a:chExt cx="260914" cy="269240"/>
            </a:xfrm>
          </p:grpSpPr>
          <p:sp>
            <p:nvSpPr>
              <p:cNvPr id="13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0"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42" name="Rechthoek 7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144" name="Tijdelijke aanduiding voor tekst 49"/>
          <p:cNvSpPr>
            <a:spLocks noGrp="1"/>
          </p:cNvSpPr>
          <p:nvPr>
            <p:ph type="body" idx="21" hasCustomPrompt="1"/>
          </p:nvPr>
        </p:nvSpPr>
        <p:spPr>
          <a:xfrm>
            <a:off x="-10752" y="0"/>
            <a:ext cx="12202753" cy="6858000"/>
          </a:xfrm>
          <a:prstGeom prst="rect">
            <a:avLst/>
          </a:prstGeom>
          <a:solidFill>
            <a:srgbClr val="99D28C"/>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spTree>
    <p:extLst>
      <p:ext uri="{BB962C8B-B14F-4D97-AF65-F5344CB8AC3E}">
        <p14:creationId xmlns:p14="http://schemas.microsoft.com/office/powerpoint/2010/main" val="21031810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27" name="Instructie"/>
          <p:cNvGrpSpPr/>
          <p:nvPr/>
        </p:nvGrpSpPr>
        <p:grpSpPr>
          <a:xfrm>
            <a:off x="-7462" y="7107104"/>
            <a:ext cx="3391307" cy="1765091"/>
            <a:chOff x="0" y="0"/>
            <a:chExt cx="3391306" cy="1765089"/>
          </a:xfrm>
        </p:grpSpPr>
        <p:sp>
          <p:nvSpPr>
            <p:cNvPr id="20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26" name="Instructie"/>
            <p:cNvGrpSpPr/>
            <p:nvPr/>
          </p:nvGrpSpPr>
          <p:grpSpPr>
            <a:xfrm>
              <a:off x="98270" y="12607"/>
              <a:ext cx="3194766" cy="1752483"/>
              <a:chOff x="0" y="0"/>
              <a:chExt cx="3194765" cy="1752482"/>
            </a:xfrm>
          </p:grpSpPr>
          <p:grpSp>
            <p:nvGrpSpPr>
              <p:cNvPr id="210" name="Rechthoek 17"/>
              <p:cNvGrpSpPr/>
              <p:nvPr/>
            </p:nvGrpSpPr>
            <p:grpSpPr>
              <a:xfrm>
                <a:off x="0" y="0"/>
                <a:ext cx="3194766" cy="431900"/>
                <a:chOff x="0" y="0"/>
                <a:chExt cx="3194764" cy="431899"/>
              </a:xfrm>
            </p:grpSpPr>
            <p:sp>
              <p:nvSpPr>
                <p:cNvPr id="20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0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13" name="Ovaal 18"/>
              <p:cNvGrpSpPr/>
              <p:nvPr/>
            </p:nvGrpSpPr>
            <p:grpSpPr>
              <a:xfrm>
                <a:off x="0" y="485877"/>
                <a:ext cx="260915" cy="269241"/>
                <a:chOff x="0" y="0"/>
                <a:chExt cx="260914" cy="269240"/>
              </a:xfrm>
            </p:grpSpPr>
            <p:sp>
              <p:nvSpPr>
                <p:cNvPr id="21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1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17" name="Ovaal 20"/>
              <p:cNvGrpSpPr/>
              <p:nvPr/>
            </p:nvGrpSpPr>
            <p:grpSpPr>
              <a:xfrm>
                <a:off x="0" y="922202"/>
                <a:ext cx="260915" cy="269241"/>
                <a:chOff x="0" y="0"/>
                <a:chExt cx="260914" cy="269240"/>
              </a:xfrm>
            </p:grpSpPr>
            <p:sp>
              <p:nvSpPr>
                <p:cNvPr id="21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1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25" name="Groep 22"/>
              <p:cNvGrpSpPr/>
              <p:nvPr/>
            </p:nvGrpSpPr>
            <p:grpSpPr>
              <a:xfrm>
                <a:off x="2513632" y="470171"/>
                <a:ext cx="681134" cy="696748"/>
                <a:chOff x="0" y="0"/>
                <a:chExt cx="681132" cy="696747"/>
              </a:xfrm>
            </p:grpSpPr>
            <p:grpSp>
              <p:nvGrpSpPr>
                <p:cNvPr id="223" name="Groep 23"/>
                <p:cNvGrpSpPr/>
                <p:nvPr/>
              </p:nvGrpSpPr>
              <p:grpSpPr>
                <a:xfrm>
                  <a:off x="197031" y="0"/>
                  <a:ext cx="287071" cy="379108"/>
                  <a:chOff x="0" y="0"/>
                  <a:chExt cx="287070" cy="379106"/>
                </a:xfrm>
              </p:grpSpPr>
              <p:sp>
                <p:nvSpPr>
                  <p:cNvPr id="21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2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40" name="Groep 9"/>
          <p:cNvGrpSpPr/>
          <p:nvPr/>
        </p:nvGrpSpPr>
        <p:grpSpPr>
          <a:xfrm>
            <a:off x="2982511" y="-1228655"/>
            <a:ext cx="6226977" cy="490402"/>
            <a:chOff x="0" y="0"/>
            <a:chExt cx="6226976" cy="490400"/>
          </a:xfrm>
        </p:grpSpPr>
        <p:sp>
          <p:nvSpPr>
            <p:cNvPr id="22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39" name="Groep 8"/>
            <p:cNvGrpSpPr/>
            <p:nvPr/>
          </p:nvGrpSpPr>
          <p:grpSpPr>
            <a:xfrm>
              <a:off x="0" y="0"/>
              <a:ext cx="6226975" cy="211381"/>
              <a:chOff x="0" y="0"/>
              <a:chExt cx="6226974" cy="211380"/>
            </a:xfrm>
          </p:grpSpPr>
          <p:sp>
            <p:nvSpPr>
              <p:cNvPr id="22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 + Beeld</a:t>
            </a: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grpSp>
        <p:nvGrpSpPr>
          <p:cNvPr id="268" name="Groep 62"/>
          <p:cNvGrpSpPr/>
          <p:nvPr/>
        </p:nvGrpSpPr>
        <p:grpSpPr>
          <a:xfrm>
            <a:off x="-7461" y="-1785441"/>
            <a:ext cx="2591201" cy="1583829"/>
            <a:chOff x="0" y="0"/>
            <a:chExt cx="2591200" cy="1583828"/>
          </a:xfrm>
        </p:grpSpPr>
        <p:sp>
          <p:nvSpPr>
            <p:cNvPr id="256" name="Rechthoek 63"/>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59" name="Rechthoek 64"/>
            <p:cNvGrpSpPr/>
            <p:nvPr/>
          </p:nvGrpSpPr>
          <p:grpSpPr>
            <a:xfrm>
              <a:off x="98270" y="102557"/>
              <a:ext cx="2412001" cy="252001"/>
              <a:chOff x="0" y="0"/>
              <a:chExt cx="2412000" cy="252000"/>
            </a:xfrm>
          </p:grpSpPr>
          <p:sp>
            <p:nvSpPr>
              <p:cNvPr id="25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5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62" name="Ovaal 65"/>
            <p:cNvGrpSpPr/>
            <p:nvPr/>
          </p:nvGrpSpPr>
          <p:grpSpPr>
            <a:xfrm>
              <a:off x="98269" y="498484"/>
              <a:ext cx="260915" cy="269241"/>
              <a:chOff x="0" y="0"/>
              <a:chExt cx="260914" cy="269240"/>
            </a:xfrm>
          </p:grpSpPr>
          <p:sp>
            <p:nvSpPr>
              <p:cNvPr id="2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3" name="Rechthoek 66"/>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66" name="Ovaal 67"/>
            <p:cNvGrpSpPr/>
            <p:nvPr/>
          </p:nvGrpSpPr>
          <p:grpSpPr>
            <a:xfrm>
              <a:off x="98269" y="934809"/>
              <a:ext cx="260915" cy="269241"/>
              <a:chOff x="0" y="0"/>
              <a:chExt cx="260914" cy="269240"/>
            </a:xfrm>
          </p:grpSpPr>
          <p:sp>
            <p:nvSpPr>
              <p:cNvPr id="2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67" name="Rechthoek 68"/>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33475286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297" name="Instructie"/>
          <p:cNvGrpSpPr/>
          <p:nvPr/>
        </p:nvGrpSpPr>
        <p:grpSpPr>
          <a:xfrm>
            <a:off x="-7462" y="7107104"/>
            <a:ext cx="3391307" cy="1765091"/>
            <a:chOff x="0" y="0"/>
            <a:chExt cx="3391306" cy="1765089"/>
          </a:xfrm>
        </p:grpSpPr>
        <p:sp>
          <p:nvSpPr>
            <p:cNvPr id="27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96" name="Instructie"/>
            <p:cNvGrpSpPr/>
            <p:nvPr/>
          </p:nvGrpSpPr>
          <p:grpSpPr>
            <a:xfrm>
              <a:off x="98270" y="12607"/>
              <a:ext cx="3194766" cy="1752483"/>
              <a:chOff x="0" y="0"/>
              <a:chExt cx="3194765" cy="1752482"/>
            </a:xfrm>
          </p:grpSpPr>
          <p:grpSp>
            <p:nvGrpSpPr>
              <p:cNvPr id="280" name="Rechthoek 17"/>
              <p:cNvGrpSpPr/>
              <p:nvPr/>
            </p:nvGrpSpPr>
            <p:grpSpPr>
              <a:xfrm>
                <a:off x="0" y="0"/>
                <a:ext cx="3194766" cy="431900"/>
                <a:chOff x="0" y="0"/>
                <a:chExt cx="3194764" cy="431899"/>
              </a:xfrm>
            </p:grpSpPr>
            <p:sp>
              <p:nvSpPr>
                <p:cNvPr id="27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7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83" name="Ovaal 18"/>
              <p:cNvGrpSpPr/>
              <p:nvPr/>
            </p:nvGrpSpPr>
            <p:grpSpPr>
              <a:xfrm>
                <a:off x="0" y="485877"/>
                <a:ext cx="260915" cy="269241"/>
                <a:chOff x="0" y="0"/>
                <a:chExt cx="260914" cy="269240"/>
              </a:xfrm>
            </p:grpSpPr>
            <p:sp>
              <p:nvSpPr>
                <p:cNvPr id="28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87" name="Ovaal 20"/>
              <p:cNvGrpSpPr/>
              <p:nvPr/>
            </p:nvGrpSpPr>
            <p:grpSpPr>
              <a:xfrm>
                <a:off x="0" y="922202"/>
                <a:ext cx="260915" cy="269241"/>
                <a:chOff x="0" y="0"/>
                <a:chExt cx="260914" cy="269240"/>
              </a:xfrm>
            </p:grpSpPr>
            <p:sp>
              <p:nvSpPr>
                <p:cNvPr id="28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95" name="Groep 22"/>
              <p:cNvGrpSpPr/>
              <p:nvPr/>
            </p:nvGrpSpPr>
            <p:grpSpPr>
              <a:xfrm>
                <a:off x="2513632" y="470171"/>
                <a:ext cx="681134" cy="696748"/>
                <a:chOff x="0" y="0"/>
                <a:chExt cx="681132" cy="696747"/>
              </a:xfrm>
            </p:grpSpPr>
            <p:grpSp>
              <p:nvGrpSpPr>
                <p:cNvPr id="293" name="Groep 23"/>
                <p:cNvGrpSpPr/>
                <p:nvPr/>
              </p:nvGrpSpPr>
              <p:grpSpPr>
                <a:xfrm>
                  <a:off x="197031" y="0"/>
                  <a:ext cx="287071" cy="379108"/>
                  <a:chOff x="0" y="0"/>
                  <a:chExt cx="287070" cy="379106"/>
                </a:xfrm>
              </p:grpSpPr>
              <p:sp>
                <p:nvSpPr>
                  <p:cNvPr id="28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9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10" name="Groep 9"/>
          <p:cNvGrpSpPr/>
          <p:nvPr/>
        </p:nvGrpSpPr>
        <p:grpSpPr>
          <a:xfrm>
            <a:off x="2982511" y="-1228655"/>
            <a:ext cx="6226977" cy="490402"/>
            <a:chOff x="0" y="0"/>
            <a:chExt cx="6226976" cy="490400"/>
          </a:xfrm>
        </p:grpSpPr>
        <p:sp>
          <p:nvSpPr>
            <p:cNvPr id="29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09" name="Groep 8"/>
            <p:cNvGrpSpPr/>
            <p:nvPr/>
          </p:nvGrpSpPr>
          <p:grpSpPr>
            <a:xfrm>
              <a:off x="0" y="0"/>
              <a:ext cx="6226975" cy="211381"/>
              <a:chOff x="0" y="0"/>
              <a:chExt cx="6226974" cy="211380"/>
            </a:xfrm>
          </p:grpSpPr>
          <p:sp>
            <p:nvSpPr>
              <p:cNvPr id="29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22" name="Tekstvak 4"/>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Alleen titel</a:t>
            </a:r>
          </a:p>
        </p:txBody>
      </p:sp>
    </p:spTree>
    <p:extLst>
      <p:ext uri="{BB962C8B-B14F-4D97-AF65-F5344CB8AC3E}">
        <p14:creationId xmlns:p14="http://schemas.microsoft.com/office/powerpoint/2010/main" val="18329910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49" name="Instructie"/>
          <p:cNvGrpSpPr/>
          <p:nvPr/>
        </p:nvGrpSpPr>
        <p:grpSpPr>
          <a:xfrm>
            <a:off x="-7462" y="7107104"/>
            <a:ext cx="3391307" cy="1765091"/>
            <a:chOff x="0" y="0"/>
            <a:chExt cx="3391306" cy="1765089"/>
          </a:xfrm>
        </p:grpSpPr>
        <p:sp>
          <p:nvSpPr>
            <p:cNvPr id="329"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348" name="Instructie"/>
            <p:cNvGrpSpPr/>
            <p:nvPr/>
          </p:nvGrpSpPr>
          <p:grpSpPr>
            <a:xfrm>
              <a:off x="98270" y="12607"/>
              <a:ext cx="3194766" cy="1752483"/>
              <a:chOff x="0" y="0"/>
              <a:chExt cx="3194765" cy="1752482"/>
            </a:xfrm>
          </p:grpSpPr>
          <p:grpSp>
            <p:nvGrpSpPr>
              <p:cNvPr id="332" name="Rechthoek 17"/>
              <p:cNvGrpSpPr/>
              <p:nvPr/>
            </p:nvGrpSpPr>
            <p:grpSpPr>
              <a:xfrm>
                <a:off x="0" y="0"/>
                <a:ext cx="3194766" cy="431900"/>
                <a:chOff x="0" y="0"/>
                <a:chExt cx="3194764" cy="431899"/>
              </a:xfrm>
            </p:grpSpPr>
            <p:sp>
              <p:nvSpPr>
                <p:cNvPr id="330"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331"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335" name="Ovaal 18"/>
              <p:cNvGrpSpPr/>
              <p:nvPr/>
            </p:nvGrpSpPr>
            <p:grpSpPr>
              <a:xfrm>
                <a:off x="0" y="485877"/>
                <a:ext cx="260915" cy="269241"/>
                <a:chOff x="0" y="0"/>
                <a:chExt cx="260914" cy="269240"/>
              </a:xfrm>
            </p:grpSpPr>
            <p:sp>
              <p:nvSpPr>
                <p:cNvPr id="33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334"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336"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339" name="Ovaal 20"/>
              <p:cNvGrpSpPr/>
              <p:nvPr/>
            </p:nvGrpSpPr>
            <p:grpSpPr>
              <a:xfrm>
                <a:off x="0" y="922202"/>
                <a:ext cx="260915" cy="269241"/>
                <a:chOff x="0" y="0"/>
                <a:chExt cx="260914" cy="269240"/>
              </a:xfrm>
            </p:grpSpPr>
            <p:sp>
              <p:nvSpPr>
                <p:cNvPr id="3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338"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340"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347" name="Groep 22"/>
              <p:cNvGrpSpPr/>
              <p:nvPr/>
            </p:nvGrpSpPr>
            <p:grpSpPr>
              <a:xfrm>
                <a:off x="2513632" y="470171"/>
                <a:ext cx="681134" cy="696748"/>
                <a:chOff x="0" y="0"/>
                <a:chExt cx="681132" cy="696747"/>
              </a:xfrm>
            </p:grpSpPr>
            <p:grpSp>
              <p:nvGrpSpPr>
                <p:cNvPr id="345" name="Groep 23"/>
                <p:cNvGrpSpPr/>
                <p:nvPr/>
              </p:nvGrpSpPr>
              <p:grpSpPr>
                <a:xfrm>
                  <a:off x="197031" y="0"/>
                  <a:ext cx="287071" cy="379108"/>
                  <a:chOff x="0" y="0"/>
                  <a:chExt cx="287070" cy="379106"/>
                </a:xfrm>
              </p:grpSpPr>
              <p:sp>
                <p:nvSpPr>
                  <p:cNvPr id="341"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2"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3"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4"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346"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62" name="Groep 9"/>
          <p:cNvGrpSpPr/>
          <p:nvPr/>
        </p:nvGrpSpPr>
        <p:grpSpPr>
          <a:xfrm>
            <a:off x="2982511" y="-1228655"/>
            <a:ext cx="6226977" cy="490402"/>
            <a:chOff x="0" y="0"/>
            <a:chExt cx="6226976" cy="490400"/>
          </a:xfrm>
        </p:grpSpPr>
        <p:sp>
          <p:nvSpPr>
            <p:cNvPr id="35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61" name="Groep 8"/>
            <p:cNvGrpSpPr/>
            <p:nvPr/>
          </p:nvGrpSpPr>
          <p:grpSpPr>
            <a:xfrm>
              <a:off x="0" y="0"/>
              <a:ext cx="6226975" cy="211381"/>
              <a:chOff x="0" y="0"/>
              <a:chExt cx="6226974" cy="211380"/>
            </a:xfrm>
          </p:grpSpPr>
          <p:sp>
            <p:nvSpPr>
              <p:cNvPr id="35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75"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a:t>
            </a:r>
          </a:p>
        </p:txBody>
      </p:sp>
      <p:grpSp>
        <p:nvGrpSpPr>
          <p:cNvPr id="475" name="Instructie"/>
          <p:cNvGrpSpPr/>
          <p:nvPr/>
        </p:nvGrpSpPr>
        <p:grpSpPr>
          <a:xfrm>
            <a:off x="-3666329" y="-99301"/>
            <a:ext cx="3391308" cy="7056603"/>
            <a:chOff x="0" y="0"/>
            <a:chExt cx="3391306" cy="7056601"/>
          </a:xfrm>
        </p:grpSpPr>
        <p:sp>
          <p:nvSpPr>
            <p:cNvPr id="376" name="Rechthoek 186"/>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377" name="Rechthoek 187"/>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380" name="Rechthoek 97"/>
            <p:cNvGrpSpPr/>
            <p:nvPr/>
          </p:nvGrpSpPr>
          <p:grpSpPr>
            <a:xfrm>
              <a:off x="97162" y="490143"/>
              <a:ext cx="393460" cy="184059"/>
              <a:chOff x="0" y="0"/>
              <a:chExt cx="393459" cy="184057"/>
            </a:xfrm>
          </p:grpSpPr>
          <p:sp>
            <p:nvSpPr>
              <p:cNvPr id="37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381" name="Rechthoek 98"/>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391" name="Groep 100"/>
            <p:cNvGrpSpPr/>
            <p:nvPr/>
          </p:nvGrpSpPr>
          <p:grpSpPr>
            <a:xfrm>
              <a:off x="350475" y="754659"/>
              <a:ext cx="137190" cy="108009"/>
              <a:chOff x="0" y="0"/>
              <a:chExt cx="137188" cy="108008"/>
            </a:xfrm>
          </p:grpSpPr>
          <p:grpSp>
            <p:nvGrpSpPr>
              <p:cNvPr id="387" name="Groep 163"/>
              <p:cNvGrpSpPr/>
              <p:nvPr/>
            </p:nvGrpSpPr>
            <p:grpSpPr>
              <a:xfrm>
                <a:off x="0" y="0"/>
                <a:ext cx="137190" cy="108009"/>
                <a:chOff x="0" y="0"/>
                <a:chExt cx="137188" cy="108008"/>
              </a:xfrm>
            </p:grpSpPr>
            <p:sp>
              <p:nvSpPr>
                <p:cNvPr id="382" name="Rechte verbindingslijn 167"/>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3" name="Rechte verbindingslijn 168"/>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4" name="Rechte verbindingslijn 169"/>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5" name="Rechte verbindingslijn 170"/>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6" name="Rechte verbindingslijn 171"/>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390" name="Groep 164"/>
              <p:cNvGrpSpPr/>
              <p:nvPr/>
            </p:nvGrpSpPr>
            <p:grpSpPr>
              <a:xfrm>
                <a:off x="52" y="26196"/>
                <a:ext cx="66718" cy="54523"/>
                <a:chOff x="0" y="0"/>
                <a:chExt cx="66716" cy="54521"/>
              </a:xfrm>
            </p:grpSpPr>
            <p:sp>
              <p:nvSpPr>
                <p:cNvPr id="388" name="Rechthoek 165"/>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89" name="Pijl: punthaak 166"/>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401" name="Groep 101"/>
            <p:cNvGrpSpPr/>
            <p:nvPr/>
          </p:nvGrpSpPr>
          <p:grpSpPr>
            <a:xfrm>
              <a:off x="107595" y="754659"/>
              <a:ext cx="137190" cy="108009"/>
              <a:chOff x="0" y="0"/>
              <a:chExt cx="137188" cy="108008"/>
            </a:xfrm>
          </p:grpSpPr>
          <p:grpSp>
            <p:nvGrpSpPr>
              <p:cNvPr id="397" name="Groep 154"/>
              <p:cNvGrpSpPr/>
              <p:nvPr/>
            </p:nvGrpSpPr>
            <p:grpSpPr>
              <a:xfrm>
                <a:off x="0" y="0"/>
                <a:ext cx="137190" cy="108009"/>
                <a:chOff x="0" y="0"/>
                <a:chExt cx="137188" cy="108008"/>
              </a:xfrm>
            </p:grpSpPr>
            <p:sp>
              <p:nvSpPr>
                <p:cNvPr id="392" name="Rechte verbindingslijn 15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3" name="Rechte verbindingslijn 15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4" name="Rechte verbindingslijn 16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5" name="Rechte verbindingslijn 16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6" name="Rechte verbindingslijn 16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400" name="Groep 155"/>
              <p:cNvGrpSpPr/>
              <p:nvPr/>
            </p:nvGrpSpPr>
            <p:grpSpPr>
              <a:xfrm>
                <a:off x="51" y="26196"/>
                <a:ext cx="66718" cy="54523"/>
                <a:chOff x="0" y="0"/>
                <a:chExt cx="66716" cy="54521"/>
              </a:xfrm>
            </p:grpSpPr>
            <p:sp>
              <p:nvSpPr>
                <p:cNvPr id="398" name="Rechthoek 156"/>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99" name="Pijl: punthaak 157"/>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402" name="Rechte verbindingslijn 102"/>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403" name="Rechte verbindingslijn 103"/>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415" name="Groep 104"/>
            <p:cNvGrpSpPr/>
            <p:nvPr/>
          </p:nvGrpSpPr>
          <p:grpSpPr>
            <a:xfrm>
              <a:off x="784582" y="491641"/>
              <a:ext cx="268739" cy="248382"/>
              <a:chOff x="0" y="0"/>
              <a:chExt cx="268738" cy="248381"/>
            </a:xfrm>
          </p:grpSpPr>
          <p:sp>
            <p:nvSpPr>
              <p:cNvPr id="404" name="Rechthoek 14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414" name="Groep 144"/>
              <p:cNvGrpSpPr/>
              <p:nvPr/>
            </p:nvGrpSpPr>
            <p:grpSpPr>
              <a:xfrm>
                <a:off x="43069" y="52310"/>
                <a:ext cx="182599" cy="143760"/>
                <a:chOff x="0" y="0"/>
                <a:chExt cx="182597" cy="143759"/>
              </a:xfrm>
            </p:grpSpPr>
            <p:grpSp>
              <p:nvGrpSpPr>
                <p:cNvPr id="410" name="Groep 145"/>
                <p:cNvGrpSpPr/>
                <p:nvPr/>
              </p:nvGrpSpPr>
              <p:grpSpPr>
                <a:xfrm>
                  <a:off x="0" y="0"/>
                  <a:ext cx="182599" cy="143760"/>
                  <a:chOff x="0" y="0"/>
                  <a:chExt cx="182597" cy="143759"/>
                </a:xfrm>
              </p:grpSpPr>
              <p:sp>
                <p:nvSpPr>
                  <p:cNvPr id="405" name="Rechte verbindingslijn 14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6" name="Rechte verbindingslijn 15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7" name="Rechte verbindingslijn 15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8" name="Rechte verbindingslijn 15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9" name="Rechte verbindingslijn 15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413" name="Groep 146"/>
                <p:cNvGrpSpPr/>
                <p:nvPr/>
              </p:nvGrpSpPr>
              <p:grpSpPr>
                <a:xfrm>
                  <a:off x="68" y="34868"/>
                  <a:ext cx="88802" cy="72569"/>
                  <a:chOff x="0" y="0"/>
                  <a:chExt cx="88800" cy="72568"/>
                </a:xfrm>
              </p:grpSpPr>
              <p:sp>
                <p:nvSpPr>
                  <p:cNvPr id="411" name="Rechthoek 147"/>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412" name="Pijl: punthaak 148"/>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427" name="Groep 105"/>
            <p:cNvGrpSpPr/>
            <p:nvPr/>
          </p:nvGrpSpPr>
          <p:grpSpPr>
            <a:xfrm>
              <a:off x="784582" y="800638"/>
              <a:ext cx="268739" cy="248382"/>
              <a:chOff x="0" y="0"/>
              <a:chExt cx="268738" cy="248381"/>
            </a:xfrm>
          </p:grpSpPr>
          <p:sp>
            <p:nvSpPr>
              <p:cNvPr id="416" name="Rechthoek 132"/>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426" name="Groep 133"/>
              <p:cNvGrpSpPr/>
              <p:nvPr/>
            </p:nvGrpSpPr>
            <p:grpSpPr>
              <a:xfrm>
                <a:off x="43069" y="52310"/>
                <a:ext cx="182599" cy="143760"/>
                <a:chOff x="0" y="0"/>
                <a:chExt cx="182597" cy="143759"/>
              </a:xfrm>
            </p:grpSpPr>
            <p:grpSp>
              <p:nvGrpSpPr>
                <p:cNvPr id="422" name="Groep 134"/>
                <p:cNvGrpSpPr/>
                <p:nvPr/>
              </p:nvGrpSpPr>
              <p:grpSpPr>
                <a:xfrm>
                  <a:off x="0" y="0"/>
                  <a:ext cx="182599" cy="143760"/>
                  <a:chOff x="0" y="0"/>
                  <a:chExt cx="182597" cy="143759"/>
                </a:xfrm>
              </p:grpSpPr>
              <p:sp>
                <p:nvSpPr>
                  <p:cNvPr id="417" name="Rechte verbindingslijn 138"/>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18" name="Rechte verbindingslijn 139"/>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19" name="Rechte verbindingslijn 140"/>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20" name="Rechte verbindingslijn 141"/>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21" name="Rechte verbindingslijn 142"/>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425" name="Groep 135"/>
                <p:cNvGrpSpPr/>
                <p:nvPr/>
              </p:nvGrpSpPr>
              <p:grpSpPr>
                <a:xfrm>
                  <a:off x="69" y="34868"/>
                  <a:ext cx="88802" cy="72569"/>
                  <a:chOff x="0" y="0"/>
                  <a:chExt cx="88800" cy="72568"/>
                </a:xfrm>
              </p:grpSpPr>
              <p:sp>
                <p:nvSpPr>
                  <p:cNvPr id="423" name="Rechthoek 136"/>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424" name="Pijl: punthaak 137"/>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428" name="Rechthoek 106"/>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429" name="Rechthoek 107"/>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430" name="Rechthoek 117"/>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433" name="Rechthoek 118"/>
            <p:cNvGrpSpPr/>
            <p:nvPr/>
          </p:nvGrpSpPr>
          <p:grpSpPr>
            <a:xfrm>
              <a:off x="98270" y="9349"/>
              <a:ext cx="3194765" cy="431901"/>
              <a:chOff x="0" y="0"/>
              <a:chExt cx="3194764" cy="431899"/>
            </a:xfrm>
          </p:grpSpPr>
          <p:sp>
            <p:nvSpPr>
              <p:cNvPr id="43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3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436" name="Groep 129"/>
            <p:cNvGrpSpPr/>
            <p:nvPr/>
          </p:nvGrpSpPr>
          <p:grpSpPr>
            <a:xfrm>
              <a:off x="3025479" y="6053864"/>
              <a:ext cx="267557" cy="267556"/>
              <a:chOff x="0" y="0"/>
              <a:chExt cx="267555" cy="267555"/>
            </a:xfrm>
          </p:grpSpPr>
          <p:sp>
            <p:nvSpPr>
              <p:cNvPr id="434" name="Ovaal 130"/>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43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473" name="Groep 189"/>
            <p:cNvGrpSpPr/>
            <p:nvPr/>
          </p:nvGrpSpPr>
          <p:grpSpPr>
            <a:xfrm>
              <a:off x="97162" y="2004378"/>
              <a:ext cx="3195873" cy="3780656"/>
              <a:chOff x="0" y="0"/>
              <a:chExt cx="3195872" cy="3780655"/>
            </a:xfrm>
          </p:grpSpPr>
          <p:grpSp>
            <p:nvGrpSpPr>
              <p:cNvPr id="439" name="Ovaal 99"/>
              <p:cNvGrpSpPr/>
              <p:nvPr/>
            </p:nvGrpSpPr>
            <p:grpSpPr>
              <a:xfrm>
                <a:off x="0" y="-1"/>
                <a:ext cx="260915" cy="269242"/>
                <a:chOff x="0" y="0"/>
                <a:chExt cx="260914" cy="269240"/>
              </a:xfrm>
            </p:grpSpPr>
            <p:sp>
              <p:nvSpPr>
                <p:cNvPr id="4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3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440" name="Rechthoek 108"/>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443" name="Ovaal 109"/>
              <p:cNvGrpSpPr/>
              <p:nvPr/>
            </p:nvGrpSpPr>
            <p:grpSpPr>
              <a:xfrm>
                <a:off x="0" y="435349"/>
                <a:ext cx="260915" cy="269241"/>
                <a:chOff x="0" y="0"/>
                <a:chExt cx="260914" cy="269240"/>
              </a:xfrm>
            </p:grpSpPr>
            <p:sp>
              <p:nvSpPr>
                <p:cNvPr id="44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4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444" name="Rechthoek 110"/>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447" name="Ovaal 111"/>
              <p:cNvGrpSpPr/>
              <p:nvPr/>
            </p:nvGrpSpPr>
            <p:grpSpPr>
              <a:xfrm>
                <a:off x="0" y="870698"/>
                <a:ext cx="260915" cy="269241"/>
                <a:chOff x="0" y="0"/>
                <a:chExt cx="260914" cy="269240"/>
              </a:xfrm>
            </p:grpSpPr>
            <p:sp>
              <p:nvSpPr>
                <p:cNvPr id="44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4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448" name="Rechthoek 112"/>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451" name="Ovaal 113"/>
              <p:cNvGrpSpPr/>
              <p:nvPr/>
            </p:nvGrpSpPr>
            <p:grpSpPr>
              <a:xfrm>
                <a:off x="0" y="1306047"/>
                <a:ext cx="260915" cy="269241"/>
                <a:chOff x="0" y="0"/>
                <a:chExt cx="260914" cy="269240"/>
              </a:xfrm>
            </p:grpSpPr>
            <p:sp>
              <p:nvSpPr>
                <p:cNvPr id="44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452" name="Rechthoek 114"/>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455" name="Ovaal 115"/>
              <p:cNvGrpSpPr/>
              <p:nvPr/>
            </p:nvGrpSpPr>
            <p:grpSpPr>
              <a:xfrm>
                <a:off x="0" y="1741396"/>
                <a:ext cx="260915" cy="269241"/>
                <a:chOff x="0" y="0"/>
                <a:chExt cx="260914" cy="269240"/>
              </a:xfrm>
            </p:grpSpPr>
            <p:sp>
              <p:nvSpPr>
                <p:cNvPr id="45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456" name="Rechthoek 116"/>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459" name="Ovaal 120"/>
              <p:cNvGrpSpPr/>
              <p:nvPr/>
            </p:nvGrpSpPr>
            <p:grpSpPr>
              <a:xfrm>
                <a:off x="0" y="2176745"/>
                <a:ext cx="260915" cy="269241"/>
                <a:chOff x="0" y="0"/>
                <a:chExt cx="260914" cy="269240"/>
              </a:xfrm>
            </p:grpSpPr>
            <p:sp>
              <p:nvSpPr>
                <p:cNvPr id="45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460" name="Rechthoek 121"/>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463" name="Ovaal 122"/>
              <p:cNvGrpSpPr/>
              <p:nvPr/>
            </p:nvGrpSpPr>
            <p:grpSpPr>
              <a:xfrm>
                <a:off x="0" y="2612094"/>
                <a:ext cx="260915" cy="269241"/>
                <a:chOff x="0" y="0"/>
                <a:chExt cx="260914" cy="269240"/>
              </a:xfrm>
            </p:grpSpPr>
            <p:sp>
              <p:nvSpPr>
                <p:cNvPr id="46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6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464" name="Rechthoek 123"/>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467" name="Ovaal 124"/>
              <p:cNvGrpSpPr/>
              <p:nvPr/>
            </p:nvGrpSpPr>
            <p:grpSpPr>
              <a:xfrm>
                <a:off x="0" y="3047443"/>
                <a:ext cx="260915" cy="269241"/>
                <a:chOff x="0" y="0"/>
                <a:chExt cx="260914" cy="269240"/>
              </a:xfrm>
            </p:grpSpPr>
            <p:sp>
              <p:nvSpPr>
                <p:cNvPr id="46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6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468" name="Rechthoek 125"/>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471" name="Ovaal 126"/>
              <p:cNvGrpSpPr/>
              <p:nvPr/>
            </p:nvGrpSpPr>
            <p:grpSpPr>
              <a:xfrm>
                <a:off x="0" y="3482796"/>
                <a:ext cx="260915" cy="269241"/>
                <a:chOff x="0" y="0"/>
                <a:chExt cx="260914" cy="269240"/>
              </a:xfrm>
            </p:grpSpPr>
            <p:sp>
              <p:nvSpPr>
                <p:cNvPr id="46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7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472" name="Rechthoek 127"/>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474" name="Rechthoek 185"/>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spTree>
    <p:extLst>
      <p:ext uri="{BB962C8B-B14F-4D97-AF65-F5344CB8AC3E}">
        <p14:creationId xmlns:p14="http://schemas.microsoft.com/office/powerpoint/2010/main" val="20522362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ekst (Wit)">
    <p:spTree>
      <p:nvGrpSpPr>
        <p:cNvPr id="1" name=""/>
        <p:cNvGrpSpPr/>
        <p:nvPr/>
      </p:nvGrpSpPr>
      <p:grpSpPr>
        <a:xfrm>
          <a:off x="0" y="0"/>
          <a:ext cx="0" cy="0"/>
          <a:chOff x="0" y="0"/>
          <a:chExt cx="0" cy="0"/>
        </a:xfrm>
      </p:grpSpPr>
      <p:grpSp>
        <p:nvGrpSpPr>
          <p:cNvPr id="670" name="Instructie"/>
          <p:cNvGrpSpPr/>
          <p:nvPr/>
        </p:nvGrpSpPr>
        <p:grpSpPr>
          <a:xfrm>
            <a:off x="-7462" y="7107104"/>
            <a:ext cx="3391307" cy="1765091"/>
            <a:chOff x="0" y="0"/>
            <a:chExt cx="3391306" cy="1765089"/>
          </a:xfrm>
        </p:grpSpPr>
        <p:sp>
          <p:nvSpPr>
            <p:cNvPr id="650"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669" name="Instructie"/>
            <p:cNvGrpSpPr/>
            <p:nvPr/>
          </p:nvGrpSpPr>
          <p:grpSpPr>
            <a:xfrm>
              <a:off x="98270" y="12607"/>
              <a:ext cx="3194766" cy="1752483"/>
              <a:chOff x="0" y="0"/>
              <a:chExt cx="3194765" cy="1752482"/>
            </a:xfrm>
          </p:grpSpPr>
          <p:grpSp>
            <p:nvGrpSpPr>
              <p:cNvPr id="653" name="Rechthoek 17"/>
              <p:cNvGrpSpPr/>
              <p:nvPr/>
            </p:nvGrpSpPr>
            <p:grpSpPr>
              <a:xfrm>
                <a:off x="0" y="0"/>
                <a:ext cx="3194766" cy="431900"/>
                <a:chOff x="0" y="0"/>
                <a:chExt cx="3194764" cy="431899"/>
              </a:xfrm>
            </p:grpSpPr>
            <p:sp>
              <p:nvSpPr>
                <p:cNvPr id="65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652"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656" name="Ovaal 18"/>
              <p:cNvGrpSpPr/>
              <p:nvPr/>
            </p:nvGrpSpPr>
            <p:grpSpPr>
              <a:xfrm>
                <a:off x="0" y="485877"/>
                <a:ext cx="260915" cy="269241"/>
                <a:chOff x="0" y="0"/>
                <a:chExt cx="260914" cy="269240"/>
              </a:xfrm>
            </p:grpSpPr>
            <p:sp>
              <p:nvSpPr>
                <p:cNvPr id="6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655"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657"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660" name="Ovaal 20"/>
              <p:cNvGrpSpPr/>
              <p:nvPr/>
            </p:nvGrpSpPr>
            <p:grpSpPr>
              <a:xfrm>
                <a:off x="0" y="922202"/>
                <a:ext cx="260915" cy="269241"/>
                <a:chOff x="0" y="0"/>
                <a:chExt cx="260914" cy="269240"/>
              </a:xfrm>
            </p:grpSpPr>
            <p:sp>
              <p:nvSpPr>
                <p:cNvPr id="6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659"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661"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668" name="Groep 22"/>
              <p:cNvGrpSpPr/>
              <p:nvPr/>
            </p:nvGrpSpPr>
            <p:grpSpPr>
              <a:xfrm>
                <a:off x="2513632" y="470171"/>
                <a:ext cx="681134" cy="696748"/>
                <a:chOff x="0" y="0"/>
                <a:chExt cx="681132" cy="696747"/>
              </a:xfrm>
            </p:grpSpPr>
            <p:grpSp>
              <p:nvGrpSpPr>
                <p:cNvPr id="666" name="Groep 23"/>
                <p:cNvGrpSpPr/>
                <p:nvPr/>
              </p:nvGrpSpPr>
              <p:grpSpPr>
                <a:xfrm>
                  <a:off x="197031" y="0"/>
                  <a:ext cx="287071" cy="379108"/>
                  <a:chOff x="0" y="0"/>
                  <a:chExt cx="287070" cy="379106"/>
                </a:xfrm>
              </p:grpSpPr>
              <p:sp>
                <p:nvSpPr>
                  <p:cNvPr id="662"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663"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664"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665"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667"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683" name="Groep 9"/>
          <p:cNvGrpSpPr/>
          <p:nvPr/>
        </p:nvGrpSpPr>
        <p:grpSpPr>
          <a:xfrm>
            <a:off x="2982511" y="-1228655"/>
            <a:ext cx="6226977" cy="490402"/>
            <a:chOff x="0" y="0"/>
            <a:chExt cx="6226976" cy="490400"/>
          </a:xfrm>
        </p:grpSpPr>
        <p:sp>
          <p:nvSpPr>
            <p:cNvPr id="671"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682" name="Groep 8"/>
            <p:cNvGrpSpPr/>
            <p:nvPr/>
          </p:nvGrpSpPr>
          <p:grpSpPr>
            <a:xfrm>
              <a:off x="0" y="0"/>
              <a:ext cx="6226975" cy="211381"/>
              <a:chOff x="0" y="0"/>
              <a:chExt cx="6226974" cy="211380"/>
            </a:xfrm>
          </p:grpSpPr>
          <p:sp>
            <p:nvSpPr>
              <p:cNvPr id="672"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3"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4"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5"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6"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7"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8"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79"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0"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81"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692" name="Group 4"/>
          <p:cNvGrpSpPr/>
          <p:nvPr/>
        </p:nvGrpSpPr>
        <p:grpSpPr>
          <a:xfrm>
            <a:off x="698501" y="5884314"/>
            <a:ext cx="1454912" cy="577167"/>
            <a:chOff x="0" y="0"/>
            <a:chExt cx="1454911" cy="577165"/>
          </a:xfrm>
        </p:grpSpPr>
        <p:sp>
          <p:nvSpPr>
            <p:cNvPr id="684"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685"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6"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7"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8"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689"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0"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1"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693" name="Body Level One…"/>
          <p:cNvSpPr txBox="1">
            <a:spLocks noGrp="1"/>
          </p:cNvSpPr>
          <p:nvPr>
            <p:ph type="body" idx="1" hasCustomPrompt="1"/>
          </p:nvPr>
        </p:nvSpPr>
        <p:spPr>
          <a:xfrm>
            <a:off x="698498" y="718513"/>
            <a:ext cx="10798176" cy="5229851"/>
          </a:xfrm>
          <a:prstGeom prst="rect">
            <a:avLst/>
          </a:prstGeom>
        </p:spPr>
        <p:txBody>
          <a:bodyPr anchor="ctr">
            <a:normAutofit/>
          </a:bodyPr>
          <a:lstStyle>
            <a:lvl1pPr marL="0" indent="0" algn="ctr">
              <a:buClrTx/>
              <a:buSzTx/>
              <a:buNone/>
              <a:defRPr sz="4400">
                <a:latin typeface="Roboto Slab Regular Regular"/>
                <a:ea typeface="Roboto Slab Regular Regular"/>
                <a:cs typeface="Roboto Slab Regular Regular"/>
                <a:sym typeface="Roboto Slab Regular Regular"/>
              </a:defRPr>
            </a:lvl1pPr>
            <a:lvl2pPr marL="0" indent="0" algn="ctr">
              <a:buClrTx/>
              <a:buSzTx/>
              <a:buNone/>
              <a:defRPr sz="4400">
                <a:latin typeface="Roboto Slab Regular Regular"/>
                <a:ea typeface="Roboto Slab Regular Regular"/>
                <a:cs typeface="Roboto Slab Regular Regular"/>
                <a:sym typeface="Roboto Slab Regular Regular"/>
              </a:defRPr>
            </a:lvl2pPr>
            <a:lvl3pPr algn="ctr">
              <a:buClrTx/>
              <a:buFontTx/>
              <a:defRPr sz="4400">
                <a:latin typeface="Roboto Slab Regular Regular"/>
                <a:ea typeface="Roboto Slab Regular Regular"/>
                <a:cs typeface="Roboto Slab Regular Regular"/>
                <a:sym typeface="Roboto Slab Regular Regular"/>
              </a:defRPr>
            </a:lvl3pPr>
            <a:lvl4pPr algn="ctr">
              <a:buClrTx/>
              <a:buFontTx/>
              <a:defRPr sz="4400">
                <a:latin typeface="Roboto Slab Regular Regular"/>
                <a:ea typeface="Roboto Slab Regular Regular"/>
                <a:cs typeface="Roboto Slab Regular Regular"/>
                <a:sym typeface="Roboto Slab Regular Regular"/>
              </a:defRPr>
            </a:lvl4pPr>
            <a:lvl5pPr marL="0" indent="0" algn="ctr">
              <a:buClrTx/>
              <a:buSzTx/>
              <a:buFontTx/>
              <a:buNone/>
              <a:defRPr sz="4400">
                <a:latin typeface="Roboto Slab Regular Regular"/>
                <a:ea typeface="Roboto Slab Regular Regular"/>
                <a:cs typeface="Roboto Slab Regular Regular"/>
                <a:sym typeface="Roboto Slab Regular Regular"/>
              </a:defRPr>
            </a:lvl5pPr>
          </a:lstStyle>
          <a:p>
            <a:r>
              <a:t>Quote</a:t>
            </a:r>
          </a:p>
          <a:p>
            <a:pPr lvl="1"/>
            <a:endParaRPr/>
          </a:p>
          <a:p>
            <a:pPr lvl="2"/>
            <a:endParaRPr/>
          </a:p>
          <a:p>
            <a:pPr lvl="3"/>
            <a:endParaRPr/>
          </a:p>
          <a:p>
            <a:pPr lvl="4"/>
            <a:endParaRPr/>
          </a:p>
        </p:txBody>
      </p:sp>
      <p:sp>
        <p:nvSpPr>
          <p:cNvPr id="694"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(Wit)</a:t>
            </a:r>
          </a:p>
        </p:txBody>
      </p:sp>
      <p:grpSp>
        <p:nvGrpSpPr>
          <p:cNvPr id="707" name="Groep 176"/>
          <p:cNvGrpSpPr/>
          <p:nvPr/>
        </p:nvGrpSpPr>
        <p:grpSpPr>
          <a:xfrm>
            <a:off x="-7461" y="-1785441"/>
            <a:ext cx="2591201" cy="1583829"/>
            <a:chOff x="0" y="0"/>
            <a:chExt cx="2591200" cy="1583828"/>
          </a:xfrm>
        </p:grpSpPr>
        <p:sp>
          <p:nvSpPr>
            <p:cNvPr id="695" name="Rechthoek 177"/>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698" name="Rechthoek 178"/>
            <p:cNvGrpSpPr/>
            <p:nvPr/>
          </p:nvGrpSpPr>
          <p:grpSpPr>
            <a:xfrm>
              <a:off x="98270" y="102557"/>
              <a:ext cx="2412001" cy="252001"/>
              <a:chOff x="0" y="0"/>
              <a:chExt cx="2412000" cy="252000"/>
            </a:xfrm>
          </p:grpSpPr>
          <p:sp>
            <p:nvSpPr>
              <p:cNvPr id="696"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697"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701" name="Ovaal 179"/>
            <p:cNvGrpSpPr/>
            <p:nvPr/>
          </p:nvGrpSpPr>
          <p:grpSpPr>
            <a:xfrm>
              <a:off x="98269" y="498484"/>
              <a:ext cx="260915" cy="269241"/>
              <a:chOff x="0" y="0"/>
              <a:chExt cx="260914" cy="269240"/>
            </a:xfrm>
          </p:grpSpPr>
          <p:sp>
            <p:nvSpPr>
              <p:cNvPr id="69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0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702" name="Rechthoek 180"/>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705" name="Ovaal 181"/>
            <p:cNvGrpSpPr/>
            <p:nvPr/>
          </p:nvGrpSpPr>
          <p:grpSpPr>
            <a:xfrm>
              <a:off x="98269" y="934809"/>
              <a:ext cx="260915" cy="269241"/>
              <a:chOff x="0" y="0"/>
              <a:chExt cx="260914" cy="269240"/>
            </a:xfrm>
          </p:grpSpPr>
          <p:sp>
            <p:nvSpPr>
              <p:cNvPr id="70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0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706" name="Rechthoek 182"/>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708"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808" name="Instructie"/>
          <p:cNvGrpSpPr/>
          <p:nvPr/>
        </p:nvGrpSpPr>
        <p:grpSpPr>
          <a:xfrm>
            <a:off x="-3666329" y="-99301"/>
            <a:ext cx="3391308" cy="7056603"/>
            <a:chOff x="0" y="0"/>
            <a:chExt cx="3391306" cy="7056601"/>
          </a:xfrm>
        </p:grpSpPr>
        <p:sp>
          <p:nvSpPr>
            <p:cNvPr id="709" name="Rechthoek 1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710" name="Rechthoek 172"/>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713" name="Rechthoek 173"/>
            <p:cNvGrpSpPr/>
            <p:nvPr/>
          </p:nvGrpSpPr>
          <p:grpSpPr>
            <a:xfrm>
              <a:off x="97162" y="490143"/>
              <a:ext cx="393460" cy="184059"/>
              <a:chOff x="0" y="0"/>
              <a:chExt cx="393459" cy="184057"/>
            </a:xfrm>
          </p:grpSpPr>
          <p:sp>
            <p:nvSpPr>
              <p:cNvPr id="711"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12"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714" name="Rechthoek 183"/>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724" name="Groep 184"/>
            <p:cNvGrpSpPr/>
            <p:nvPr/>
          </p:nvGrpSpPr>
          <p:grpSpPr>
            <a:xfrm>
              <a:off x="350475" y="754659"/>
              <a:ext cx="137190" cy="108009"/>
              <a:chOff x="0" y="0"/>
              <a:chExt cx="137188" cy="108008"/>
            </a:xfrm>
          </p:grpSpPr>
          <p:grpSp>
            <p:nvGrpSpPr>
              <p:cNvPr id="720" name="Groep 253"/>
              <p:cNvGrpSpPr/>
              <p:nvPr/>
            </p:nvGrpSpPr>
            <p:grpSpPr>
              <a:xfrm>
                <a:off x="0" y="0"/>
                <a:ext cx="137190" cy="108009"/>
                <a:chOff x="0" y="0"/>
                <a:chExt cx="137188" cy="108008"/>
              </a:xfrm>
            </p:grpSpPr>
            <p:sp>
              <p:nvSpPr>
                <p:cNvPr id="715" name="Rechte verbindingslijn 257"/>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16" name="Rechte verbindingslijn 258"/>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17" name="Rechte verbindingslijn 259"/>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18" name="Rechte verbindingslijn 260"/>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19" name="Rechte verbindingslijn 261"/>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723" name="Groep 254"/>
              <p:cNvGrpSpPr/>
              <p:nvPr/>
            </p:nvGrpSpPr>
            <p:grpSpPr>
              <a:xfrm>
                <a:off x="52" y="26196"/>
                <a:ext cx="66718" cy="54523"/>
                <a:chOff x="0" y="0"/>
                <a:chExt cx="66716" cy="54521"/>
              </a:xfrm>
            </p:grpSpPr>
            <p:sp>
              <p:nvSpPr>
                <p:cNvPr id="721" name="Rechthoek 255"/>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722" name="Pijl: punthaak 256"/>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734" name="Groep 188"/>
            <p:cNvGrpSpPr/>
            <p:nvPr/>
          </p:nvGrpSpPr>
          <p:grpSpPr>
            <a:xfrm>
              <a:off x="107595" y="754659"/>
              <a:ext cx="137190" cy="108009"/>
              <a:chOff x="0" y="0"/>
              <a:chExt cx="137188" cy="108008"/>
            </a:xfrm>
          </p:grpSpPr>
          <p:grpSp>
            <p:nvGrpSpPr>
              <p:cNvPr id="730" name="Groep 244"/>
              <p:cNvGrpSpPr/>
              <p:nvPr/>
            </p:nvGrpSpPr>
            <p:grpSpPr>
              <a:xfrm>
                <a:off x="0" y="0"/>
                <a:ext cx="137190" cy="108009"/>
                <a:chOff x="0" y="0"/>
                <a:chExt cx="137188" cy="108008"/>
              </a:xfrm>
            </p:grpSpPr>
            <p:sp>
              <p:nvSpPr>
                <p:cNvPr id="725" name="Rechte verbindingslijn 24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26" name="Rechte verbindingslijn 24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27" name="Rechte verbindingslijn 25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28" name="Rechte verbindingslijn 25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729" name="Rechte verbindingslijn 25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733" name="Groep 245"/>
              <p:cNvGrpSpPr/>
              <p:nvPr/>
            </p:nvGrpSpPr>
            <p:grpSpPr>
              <a:xfrm>
                <a:off x="51" y="26196"/>
                <a:ext cx="66718" cy="54523"/>
                <a:chOff x="0" y="0"/>
                <a:chExt cx="66716" cy="54521"/>
              </a:xfrm>
            </p:grpSpPr>
            <p:sp>
              <p:nvSpPr>
                <p:cNvPr id="731" name="Rechthoek 246"/>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732" name="Pijl: punthaak 247"/>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735" name="Rechte verbindingslijn 191"/>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736" name="Rechte verbindingslijn 192"/>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748" name="Groep 193"/>
            <p:cNvGrpSpPr/>
            <p:nvPr/>
          </p:nvGrpSpPr>
          <p:grpSpPr>
            <a:xfrm>
              <a:off x="784582" y="491641"/>
              <a:ext cx="268739" cy="248382"/>
              <a:chOff x="0" y="0"/>
              <a:chExt cx="268738" cy="248381"/>
            </a:xfrm>
          </p:grpSpPr>
          <p:sp>
            <p:nvSpPr>
              <p:cNvPr id="737" name="Rechthoek 23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747" name="Groep 234"/>
              <p:cNvGrpSpPr/>
              <p:nvPr/>
            </p:nvGrpSpPr>
            <p:grpSpPr>
              <a:xfrm>
                <a:off x="43069" y="52310"/>
                <a:ext cx="182599" cy="143760"/>
                <a:chOff x="0" y="0"/>
                <a:chExt cx="182597" cy="143759"/>
              </a:xfrm>
            </p:grpSpPr>
            <p:grpSp>
              <p:nvGrpSpPr>
                <p:cNvPr id="743" name="Groep 235"/>
                <p:cNvGrpSpPr/>
                <p:nvPr/>
              </p:nvGrpSpPr>
              <p:grpSpPr>
                <a:xfrm>
                  <a:off x="0" y="0"/>
                  <a:ext cx="182599" cy="143760"/>
                  <a:chOff x="0" y="0"/>
                  <a:chExt cx="182597" cy="143759"/>
                </a:xfrm>
              </p:grpSpPr>
              <p:sp>
                <p:nvSpPr>
                  <p:cNvPr id="738" name="Rechte verbindingslijn 23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39" name="Rechte verbindingslijn 24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40" name="Rechte verbindingslijn 24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41" name="Rechte verbindingslijn 24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42" name="Rechte verbindingslijn 24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746" name="Groep 236"/>
                <p:cNvGrpSpPr/>
                <p:nvPr/>
              </p:nvGrpSpPr>
              <p:grpSpPr>
                <a:xfrm>
                  <a:off x="68" y="34868"/>
                  <a:ext cx="88802" cy="72569"/>
                  <a:chOff x="0" y="0"/>
                  <a:chExt cx="88800" cy="72568"/>
                </a:xfrm>
              </p:grpSpPr>
              <p:sp>
                <p:nvSpPr>
                  <p:cNvPr id="744" name="Rechthoek 237"/>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745" name="Pijl: punthaak 238"/>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760" name="Groep 194"/>
            <p:cNvGrpSpPr/>
            <p:nvPr/>
          </p:nvGrpSpPr>
          <p:grpSpPr>
            <a:xfrm>
              <a:off x="784582" y="800638"/>
              <a:ext cx="268739" cy="248382"/>
              <a:chOff x="0" y="0"/>
              <a:chExt cx="268738" cy="248381"/>
            </a:xfrm>
          </p:grpSpPr>
          <p:sp>
            <p:nvSpPr>
              <p:cNvPr id="749" name="Rechthoek 222"/>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759" name="Groep 223"/>
              <p:cNvGrpSpPr/>
              <p:nvPr/>
            </p:nvGrpSpPr>
            <p:grpSpPr>
              <a:xfrm>
                <a:off x="43069" y="52310"/>
                <a:ext cx="182599" cy="143760"/>
                <a:chOff x="0" y="0"/>
                <a:chExt cx="182597" cy="143759"/>
              </a:xfrm>
            </p:grpSpPr>
            <p:grpSp>
              <p:nvGrpSpPr>
                <p:cNvPr id="755" name="Groep 224"/>
                <p:cNvGrpSpPr/>
                <p:nvPr/>
              </p:nvGrpSpPr>
              <p:grpSpPr>
                <a:xfrm>
                  <a:off x="0" y="0"/>
                  <a:ext cx="182599" cy="143760"/>
                  <a:chOff x="0" y="0"/>
                  <a:chExt cx="182597" cy="143759"/>
                </a:xfrm>
              </p:grpSpPr>
              <p:sp>
                <p:nvSpPr>
                  <p:cNvPr id="750" name="Rechte verbindingslijn 228"/>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51" name="Rechte verbindingslijn 229"/>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52" name="Rechte verbindingslijn 230"/>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53" name="Rechte verbindingslijn 231"/>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754" name="Rechte verbindingslijn 232"/>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758" name="Groep 225"/>
                <p:cNvGrpSpPr/>
                <p:nvPr/>
              </p:nvGrpSpPr>
              <p:grpSpPr>
                <a:xfrm>
                  <a:off x="69" y="34868"/>
                  <a:ext cx="88802" cy="72569"/>
                  <a:chOff x="0" y="0"/>
                  <a:chExt cx="88800" cy="72568"/>
                </a:xfrm>
              </p:grpSpPr>
              <p:sp>
                <p:nvSpPr>
                  <p:cNvPr id="756" name="Rechthoek 226"/>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757" name="Pijl: punthaak 227"/>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761" name="Rechthoek 195"/>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762" name="Rechthoek 196"/>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763" name="Rechthoek 197"/>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766" name="Rechthoek 198"/>
            <p:cNvGrpSpPr/>
            <p:nvPr/>
          </p:nvGrpSpPr>
          <p:grpSpPr>
            <a:xfrm>
              <a:off x="98270" y="9349"/>
              <a:ext cx="3194765" cy="431901"/>
              <a:chOff x="0" y="0"/>
              <a:chExt cx="3194764" cy="431899"/>
            </a:xfrm>
          </p:grpSpPr>
          <p:sp>
            <p:nvSpPr>
              <p:cNvPr id="764"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765"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769" name="Groep 199"/>
            <p:cNvGrpSpPr/>
            <p:nvPr/>
          </p:nvGrpSpPr>
          <p:grpSpPr>
            <a:xfrm>
              <a:off x="3025479" y="6053864"/>
              <a:ext cx="267557" cy="267556"/>
              <a:chOff x="0" y="0"/>
              <a:chExt cx="267555" cy="267555"/>
            </a:xfrm>
          </p:grpSpPr>
          <p:sp>
            <p:nvSpPr>
              <p:cNvPr id="767" name="Ovaal 220"/>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768"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806" name="Groep 200"/>
            <p:cNvGrpSpPr/>
            <p:nvPr/>
          </p:nvGrpSpPr>
          <p:grpSpPr>
            <a:xfrm>
              <a:off x="97162" y="2004378"/>
              <a:ext cx="3195873" cy="3780656"/>
              <a:chOff x="0" y="0"/>
              <a:chExt cx="3195872" cy="3780655"/>
            </a:xfrm>
          </p:grpSpPr>
          <p:grpSp>
            <p:nvGrpSpPr>
              <p:cNvPr id="772" name="Ovaal 202"/>
              <p:cNvGrpSpPr/>
              <p:nvPr/>
            </p:nvGrpSpPr>
            <p:grpSpPr>
              <a:xfrm>
                <a:off x="0" y="-1"/>
                <a:ext cx="260915" cy="269242"/>
                <a:chOff x="0" y="0"/>
                <a:chExt cx="260914" cy="269240"/>
              </a:xfrm>
            </p:grpSpPr>
            <p:sp>
              <p:nvSpPr>
                <p:cNvPr id="77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7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773" name="Rechthoek 203"/>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776" name="Ovaal 204"/>
              <p:cNvGrpSpPr/>
              <p:nvPr/>
            </p:nvGrpSpPr>
            <p:grpSpPr>
              <a:xfrm>
                <a:off x="0" y="435349"/>
                <a:ext cx="260915" cy="269241"/>
                <a:chOff x="0" y="0"/>
                <a:chExt cx="260914" cy="269240"/>
              </a:xfrm>
            </p:grpSpPr>
            <p:sp>
              <p:nvSpPr>
                <p:cNvPr id="77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7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777" name="Rechthoek 205"/>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780" name="Ovaal 206"/>
              <p:cNvGrpSpPr/>
              <p:nvPr/>
            </p:nvGrpSpPr>
            <p:grpSpPr>
              <a:xfrm>
                <a:off x="0" y="870698"/>
                <a:ext cx="260915" cy="269241"/>
                <a:chOff x="0" y="0"/>
                <a:chExt cx="260914" cy="269240"/>
              </a:xfrm>
            </p:grpSpPr>
            <p:sp>
              <p:nvSpPr>
                <p:cNvPr id="77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79"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781" name="Rechthoek 207"/>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784" name="Ovaal 208"/>
              <p:cNvGrpSpPr/>
              <p:nvPr/>
            </p:nvGrpSpPr>
            <p:grpSpPr>
              <a:xfrm>
                <a:off x="0" y="1306047"/>
                <a:ext cx="260915" cy="269241"/>
                <a:chOff x="0" y="0"/>
                <a:chExt cx="260914" cy="269240"/>
              </a:xfrm>
            </p:grpSpPr>
            <p:sp>
              <p:nvSpPr>
                <p:cNvPr id="78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83"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785" name="Rechthoek 209"/>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788" name="Ovaal 210"/>
              <p:cNvGrpSpPr/>
              <p:nvPr/>
            </p:nvGrpSpPr>
            <p:grpSpPr>
              <a:xfrm>
                <a:off x="0" y="1741396"/>
                <a:ext cx="260915" cy="269241"/>
                <a:chOff x="0" y="0"/>
                <a:chExt cx="260914" cy="269240"/>
              </a:xfrm>
            </p:grpSpPr>
            <p:sp>
              <p:nvSpPr>
                <p:cNvPr id="78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87"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789" name="Rechthoek 211"/>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792" name="Ovaal 212"/>
              <p:cNvGrpSpPr/>
              <p:nvPr/>
            </p:nvGrpSpPr>
            <p:grpSpPr>
              <a:xfrm>
                <a:off x="0" y="2176745"/>
                <a:ext cx="260915" cy="269241"/>
                <a:chOff x="0" y="0"/>
                <a:chExt cx="260914" cy="269240"/>
              </a:xfrm>
            </p:grpSpPr>
            <p:sp>
              <p:nvSpPr>
                <p:cNvPr id="79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91"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793" name="Rechthoek 213"/>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796" name="Ovaal 214"/>
              <p:cNvGrpSpPr/>
              <p:nvPr/>
            </p:nvGrpSpPr>
            <p:grpSpPr>
              <a:xfrm>
                <a:off x="0" y="2612094"/>
                <a:ext cx="260915" cy="269241"/>
                <a:chOff x="0" y="0"/>
                <a:chExt cx="260914" cy="269240"/>
              </a:xfrm>
            </p:grpSpPr>
            <p:sp>
              <p:nvSpPr>
                <p:cNvPr id="79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95"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797" name="Rechthoek 215"/>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800" name="Ovaal 216"/>
              <p:cNvGrpSpPr/>
              <p:nvPr/>
            </p:nvGrpSpPr>
            <p:grpSpPr>
              <a:xfrm>
                <a:off x="0" y="3047443"/>
                <a:ext cx="260915" cy="269241"/>
                <a:chOff x="0" y="0"/>
                <a:chExt cx="260914" cy="269240"/>
              </a:xfrm>
            </p:grpSpPr>
            <p:sp>
              <p:nvSpPr>
                <p:cNvPr id="79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99"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801" name="Rechthoek 217"/>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804" name="Ovaal 218"/>
              <p:cNvGrpSpPr/>
              <p:nvPr/>
            </p:nvGrpSpPr>
            <p:grpSpPr>
              <a:xfrm>
                <a:off x="0" y="3482796"/>
                <a:ext cx="260915" cy="269241"/>
                <a:chOff x="0" y="0"/>
                <a:chExt cx="260914" cy="269240"/>
              </a:xfrm>
            </p:grpSpPr>
            <p:sp>
              <p:nvSpPr>
                <p:cNvPr id="80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03"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805" name="Rechthoek 219"/>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807" name="Rechthoek 201"/>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spTree>
    <p:extLst>
      <p:ext uri="{BB962C8B-B14F-4D97-AF65-F5344CB8AC3E}">
        <p14:creationId xmlns:p14="http://schemas.microsoft.com/office/powerpoint/2010/main" val="36312955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ekst en Beeld (S)">
    <p:spTree>
      <p:nvGrpSpPr>
        <p:cNvPr id="1" name=""/>
        <p:cNvGrpSpPr/>
        <p:nvPr/>
      </p:nvGrpSpPr>
      <p:grpSpPr>
        <a:xfrm>
          <a:off x="0" y="0"/>
          <a:ext cx="0" cy="0"/>
          <a:chOff x="0" y="0"/>
          <a:chExt cx="0" cy="0"/>
        </a:xfrm>
      </p:grpSpPr>
      <p:grpSp>
        <p:nvGrpSpPr>
          <p:cNvPr id="835" name="Instructie"/>
          <p:cNvGrpSpPr/>
          <p:nvPr/>
        </p:nvGrpSpPr>
        <p:grpSpPr>
          <a:xfrm>
            <a:off x="-7462" y="7107104"/>
            <a:ext cx="3391307" cy="1765091"/>
            <a:chOff x="0" y="0"/>
            <a:chExt cx="3391306" cy="1765089"/>
          </a:xfrm>
        </p:grpSpPr>
        <p:sp>
          <p:nvSpPr>
            <p:cNvPr id="81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834" name="Instructie"/>
            <p:cNvGrpSpPr/>
            <p:nvPr/>
          </p:nvGrpSpPr>
          <p:grpSpPr>
            <a:xfrm>
              <a:off x="98270" y="12607"/>
              <a:ext cx="3194766" cy="1752483"/>
              <a:chOff x="0" y="0"/>
              <a:chExt cx="3194765" cy="1752482"/>
            </a:xfrm>
          </p:grpSpPr>
          <p:grpSp>
            <p:nvGrpSpPr>
              <p:cNvPr id="818" name="Rechthoek 17"/>
              <p:cNvGrpSpPr/>
              <p:nvPr/>
            </p:nvGrpSpPr>
            <p:grpSpPr>
              <a:xfrm>
                <a:off x="0" y="0"/>
                <a:ext cx="3194766" cy="431900"/>
                <a:chOff x="0" y="0"/>
                <a:chExt cx="3194764" cy="431899"/>
              </a:xfrm>
            </p:grpSpPr>
            <p:sp>
              <p:nvSpPr>
                <p:cNvPr id="81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81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821" name="Ovaal 18"/>
              <p:cNvGrpSpPr/>
              <p:nvPr/>
            </p:nvGrpSpPr>
            <p:grpSpPr>
              <a:xfrm>
                <a:off x="0" y="485877"/>
                <a:ext cx="260915" cy="269241"/>
                <a:chOff x="0" y="0"/>
                <a:chExt cx="260914" cy="269240"/>
              </a:xfrm>
            </p:grpSpPr>
            <p:sp>
              <p:nvSpPr>
                <p:cNvPr id="81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2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82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825" name="Ovaal 20"/>
              <p:cNvGrpSpPr/>
              <p:nvPr/>
            </p:nvGrpSpPr>
            <p:grpSpPr>
              <a:xfrm>
                <a:off x="0" y="922202"/>
                <a:ext cx="260915" cy="269241"/>
                <a:chOff x="0" y="0"/>
                <a:chExt cx="260914" cy="269240"/>
              </a:xfrm>
            </p:grpSpPr>
            <p:sp>
              <p:nvSpPr>
                <p:cNvPr id="82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2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82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833" name="Groep 22"/>
              <p:cNvGrpSpPr/>
              <p:nvPr/>
            </p:nvGrpSpPr>
            <p:grpSpPr>
              <a:xfrm>
                <a:off x="2513632" y="470171"/>
                <a:ext cx="681134" cy="696748"/>
                <a:chOff x="0" y="0"/>
                <a:chExt cx="681132" cy="696747"/>
              </a:xfrm>
            </p:grpSpPr>
            <p:grpSp>
              <p:nvGrpSpPr>
                <p:cNvPr id="831" name="Groep 23"/>
                <p:cNvGrpSpPr/>
                <p:nvPr/>
              </p:nvGrpSpPr>
              <p:grpSpPr>
                <a:xfrm>
                  <a:off x="197031" y="0"/>
                  <a:ext cx="287071" cy="379108"/>
                  <a:chOff x="0" y="0"/>
                  <a:chExt cx="287070" cy="379106"/>
                </a:xfrm>
              </p:grpSpPr>
              <p:sp>
                <p:nvSpPr>
                  <p:cNvPr id="82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82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82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83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83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848" name="Groep 9"/>
          <p:cNvGrpSpPr/>
          <p:nvPr/>
        </p:nvGrpSpPr>
        <p:grpSpPr>
          <a:xfrm>
            <a:off x="2982511" y="-1228655"/>
            <a:ext cx="6226977" cy="490402"/>
            <a:chOff x="0" y="0"/>
            <a:chExt cx="6226976" cy="490400"/>
          </a:xfrm>
        </p:grpSpPr>
        <p:sp>
          <p:nvSpPr>
            <p:cNvPr id="83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847" name="Groep 8"/>
            <p:cNvGrpSpPr/>
            <p:nvPr/>
          </p:nvGrpSpPr>
          <p:grpSpPr>
            <a:xfrm>
              <a:off x="0" y="0"/>
              <a:ext cx="6226975" cy="211381"/>
              <a:chOff x="0" y="0"/>
              <a:chExt cx="6226974" cy="211380"/>
            </a:xfrm>
          </p:grpSpPr>
          <p:sp>
            <p:nvSpPr>
              <p:cNvPr id="83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3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4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857" name="Group 4"/>
          <p:cNvGrpSpPr/>
          <p:nvPr/>
        </p:nvGrpSpPr>
        <p:grpSpPr>
          <a:xfrm>
            <a:off x="698501" y="5884314"/>
            <a:ext cx="1454912" cy="577167"/>
            <a:chOff x="0" y="0"/>
            <a:chExt cx="1454911" cy="577165"/>
          </a:xfrm>
        </p:grpSpPr>
        <p:sp>
          <p:nvSpPr>
            <p:cNvPr id="84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85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85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858" name="Rechthoek 221"/>
          <p:cNvSpPr/>
          <p:nvPr/>
        </p:nvSpPr>
        <p:spPr>
          <a:xfrm>
            <a:off x="7783149" y="0"/>
            <a:ext cx="4412523"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859" name="Body Level One…"/>
          <p:cNvSpPr txBox="1">
            <a:spLocks noGrp="1"/>
          </p:cNvSpPr>
          <p:nvPr>
            <p:ph type="body" sz="half" idx="1" hasCustomPrompt="1"/>
          </p:nvPr>
        </p:nvSpPr>
        <p:spPr>
          <a:xfrm>
            <a:off x="7783149" y="0"/>
            <a:ext cx="4412523" cy="6858000"/>
          </a:xfrm>
          <a:prstGeom prst="rect">
            <a:avLst/>
          </a:prstGeom>
          <a:solidFill>
            <a:schemeClr val="accent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860" name="Tijdelijke aanduiding voor afbeelding 8"/>
          <p:cNvSpPr>
            <a:spLocks noGrp="1"/>
          </p:cNvSpPr>
          <p:nvPr>
            <p:ph type="pic" sz="half" idx="21"/>
          </p:nvPr>
        </p:nvSpPr>
        <p:spPr>
          <a:xfrm>
            <a:off x="7783149" y="1433"/>
            <a:ext cx="4408851" cy="6856567"/>
          </a:xfrm>
          <a:prstGeom prst="rect">
            <a:avLst/>
          </a:prstGeom>
        </p:spPr>
        <p:txBody>
          <a:bodyPr lIns="91439" tIns="45719" rIns="91439" bIns="45719"/>
          <a:lstStyle/>
          <a:p>
            <a:endParaRPr/>
          </a:p>
        </p:txBody>
      </p:sp>
      <p:sp>
        <p:nvSpPr>
          <p:cNvPr id="861" name="Plaats hier je titel"/>
          <p:cNvSpPr txBox="1">
            <a:spLocks noGrp="1"/>
          </p:cNvSpPr>
          <p:nvPr>
            <p:ph type="title" hasCustomPrompt="1"/>
          </p:nvPr>
        </p:nvSpPr>
        <p:spPr>
          <a:xfrm>
            <a:off x="705147" y="741499"/>
            <a:ext cx="6322009" cy="490401"/>
          </a:xfrm>
          <a:prstGeom prst="rect">
            <a:avLst/>
          </a:prstGeom>
        </p:spPr>
        <p:txBody>
          <a:bodyPr>
            <a:normAutofit/>
          </a:bodyPr>
          <a:lstStyle/>
          <a:p>
            <a:r>
              <a:t>Plaats hier je titel</a:t>
            </a:r>
          </a:p>
        </p:txBody>
      </p:sp>
      <p:sp>
        <p:nvSpPr>
          <p:cNvPr id="862" name="Tijdelijke aanduiding voor verticale tekst 2"/>
          <p:cNvSpPr>
            <a:spLocks noGrp="1"/>
          </p:cNvSpPr>
          <p:nvPr>
            <p:ph type="body" sz="half" idx="22" hasCustomPrompt="1"/>
          </p:nvPr>
        </p:nvSpPr>
        <p:spPr>
          <a:xfrm>
            <a:off x="705145" y="1591899"/>
            <a:ext cx="6321089" cy="4356465"/>
          </a:xfrm>
          <a:prstGeom prst="rect">
            <a:avLst/>
          </a:prstGeom>
        </p:spPr>
        <p:txBody>
          <a:bodyPr>
            <a:normAutofit/>
          </a:bodyPr>
          <a:lstStyle/>
          <a:p>
            <a:r>
              <a:t>Klik hier om een bullet te plaatsen.
Sub-bullets
Leestekst
Subtitel
Numerieke bullets
# Abc
# Bullets
Cursief
Alt. Subtitel</a:t>
            </a:r>
          </a:p>
        </p:txBody>
      </p:sp>
      <p:sp>
        <p:nvSpPr>
          <p:cNvPr id="863"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en Beeld (S)</a:t>
            </a:r>
          </a:p>
        </p:txBody>
      </p:sp>
      <p:sp>
        <p:nvSpPr>
          <p:cNvPr id="86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915" name="Instructie"/>
          <p:cNvGrpSpPr/>
          <p:nvPr/>
        </p:nvGrpSpPr>
        <p:grpSpPr>
          <a:xfrm>
            <a:off x="12441539" y="-99301"/>
            <a:ext cx="3391308" cy="7056603"/>
            <a:chOff x="0" y="0"/>
            <a:chExt cx="3391306" cy="7056601"/>
          </a:xfrm>
        </p:grpSpPr>
        <p:sp>
          <p:nvSpPr>
            <p:cNvPr id="865" name="Rechthoek 339"/>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866" name="Ovaal 340"/>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867"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868" name="Rechthoek 342"/>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914" name="INSTRUCTIE"/>
            <p:cNvGrpSpPr/>
            <p:nvPr/>
          </p:nvGrpSpPr>
          <p:grpSpPr>
            <a:xfrm>
              <a:off x="114897" y="9349"/>
              <a:ext cx="3194766" cy="3953547"/>
              <a:chOff x="0" y="0"/>
              <a:chExt cx="3194765" cy="3953545"/>
            </a:xfrm>
          </p:grpSpPr>
          <p:grpSp>
            <p:nvGrpSpPr>
              <p:cNvPr id="871" name="Rechthoek 299"/>
              <p:cNvGrpSpPr/>
              <p:nvPr/>
            </p:nvGrpSpPr>
            <p:grpSpPr>
              <a:xfrm>
                <a:off x="0" y="0"/>
                <a:ext cx="3194766" cy="431900"/>
                <a:chOff x="0" y="0"/>
                <a:chExt cx="3194764" cy="431899"/>
              </a:xfrm>
            </p:grpSpPr>
            <p:sp>
              <p:nvSpPr>
                <p:cNvPr id="869"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870"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874" name="Ovaal 301"/>
              <p:cNvGrpSpPr/>
              <p:nvPr/>
            </p:nvGrpSpPr>
            <p:grpSpPr>
              <a:xfrm>
                <a:off x="0" y="479375"/>
                <a:ext cx="260915" cy="269241"/>
                <a:chOff x="0" y="0"/>
                <a:chExt cx="260914" cy="269240"/>
              </a:xfrm>
            </p:grpSpPr>
            <p:sp>
              <p:nvSpPr>
                <p:cNvPr id="87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7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875" name="Rechthoek 302"/>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878" name="Ovaal 303"/>
              <p:cNvGrpSpPr/>
              <p:nvPr/>
            </p:nvGrpSpPr>
            <p:grpSpPr>
              <a:xfrm>
                <a:off x="0" y="1658771"/>
                <a:ext cx="260915" cy="269241"/>
                <a:chOff x="0" y="0"/>
                <a:chExt cx="260914" cy="269240"/>
              </a:xfrm>
            </p:grpSpPr>
            <p:sp>
              <p:nvSpPr>
                <p:cNvPr id="87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7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879" name="Rechthoek 304"/>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885" name="Groep 305"/>
              <p:cNvGrpSpPr/>
              <p:nvPr/>
            </p:nvGrpSpPr>
            <p:grpSpPr>
              <a:xfrm>
                <a:off x="365681" y="2104358"/>
                <a:ext cx="825501" cy="209551"/>
                <a:chOff x="0" y="0"/>
                <a:chExt cx="825500" cy="209550"/>
              </a:xfrm>
            </p:grpSpPr>
            <p:grpSp>
              <p:nvGrpSpPr>
                <p:cNvPr id="882" name="Rechthoek 332"/>
                <p:cNvGrpSpPr/>
                <p:nvPr/>
              </p:nvGrpSpPr>
              <p:grpSpPr>
                <a:xfrm>
                  <a:off x="0" y="0"/>
                  <a:ext cx="825500" cy="209550"/>
                  <a:chOff x="0" y="0"/>
                  <a:chExt cx="825500" cy="209550"/>
                </a:xfrm>
              </p:grpSpPr>
              <p:sp>
                <p:nvSpPr>
                  <p:cNvPr id="880"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881"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883" name="Rechte verbindingslijn 333"/>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884" name="Gelijkbenige driehoek 334"/>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892" name="Groep 306"/>
              <p:cNvGrpSpPr/>
              <p:nvPr/>
            </p:nvGrpSpPr>
            <p:grpSpPr>
              <a:xfrm>
                <a:off x="365681" y="1197979"/>
                <a:ext cx="294790" cy="346677"/>
                <a:chOff x="0" y="0"/>
                <a:chExt cx="294789" cy="346676"/>
              </a:xfrm>
            </p:grpSpPr>
            <p:sp>
              <p:nvSpPr>
                <p:cNvPr id="886" name="Rechthoek 326"/>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887" name="Ovaal 327"/>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888" name="Vrije vorm: vorm 328"/>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889" name="Rechthoek: afgeronde hoeken 329"/>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890" name="Rechte verbindingslijn 330"/>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891" name="Rechte verbindingslijn 331"/>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895" name="Ovaal 307"/>
              <p:cNvGrpSpPr/>
              <p:nvPr/>
            </p:nvGrpSpPr>
            <p:grpSpPr>
              <a:xfrm>
                <a:off x="0" y="2462024"/>
                <a:ext cx="260915" cy="269241"/>
                <a:chOff x="0" y="0"/>
                <a:chExt cx="260914" cy="269240"/>
              </a:xfrm>
            </p:grpSpPr>
            <p:sp>
              <p:nvSpPr>
                <p:cNvPr id="89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94"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896" name="Rechthoek 308"/>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913" name="Groep 309"/>
              <p:cNvGrpSpPr/>
              <p:nvPr/>
            </p:nvGrpSpPr>
            <p:grpSpPr>
              <a:xfrm>
                <a:off x="219796" y="3340627"/>
                <a:ext cx="684512" cy="612919"/>
                <a:chOff x="0" y="0"/>
                <a:chExt cx="684511" cy="612917"/>
              </a:xfrm>
            </p:grpSpPr>
            <p:grpSp>
              <p:nvGrpSpPr>
                <p:cNvPr id="910" name="Groep 310"/>
                <p:cNvGrpSpPr/>
                <p:nvPr/>
              </p:nvGrpSpPr>
              <p:grpSpPr>
                <a:xfrm>
                  <a:off x="158326" y="-1"/>
                  <a:ext cx="386065" cy="370653"/>
                  <a:chOff x="0" y="0"/>
                  <a:chExt cx="386063" cy="370651"/>
                </a:xfrm>
              </p:grpSpPr>
              <p:grpSp>
                <p:nvGrpSpPr>
                  <p:cNvPr id="903" name="Groep 313"/>
                  <p:cNvGrpSpPr/>
                  <p:nvPr/>
                </p:nvGrpSpPr>
                <p:grpSpPr>
                  <a:xfrm>
                    <a:off x="-1" y="-1"/>
                    <a:ext cx="341295" cy="325544"/>
                    <a:chOff x="0" y="0"/>
                    <a:chExt cx="341293" cy="325542"/>
                  </a:xfrm>
                </p:grpSpPr>
                <p:grpSp>
                  <p:nvGrpSpPr>
                    <p:cNvPr id="900" name="Groep 320"/>
                    <p:cNvGrpSpPr/>
                    <p:nvPr/>
                  </p:nvGrpSpPr>
                  <p:grpSpPr>
                    <a:xfrm>
                      <a:off x="-1" y="-1"/>
                      <a:ext cx="341295" cy="325544"/>
                      <a:chOff x="0" y="0"/>
                      <a:chExt cx="341293" cy="325542"/>
                    </a:xfrm>
                  </p:grpSpPr>
                  <p:sp>
                    <p:nvSpPr>
                      <p:cNvPr id="897" name="Rechthoek 323"/>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898" name="Rechthoek 324"/>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899" name="Ovaal 325"/>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901" name="Afbeelding 321" descr="Afbeelding 321"/>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902" name="Afbeelding 322" descr="Afbeelding 322"/>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906" name="Groep 314"/>
                  <p:cNvGrpSpPr/>
                  <p:nvPr/>
                </p:nvGrpSpPr>
                <p:grpSpPr>
                  <a:xfrm>
                    <a:off x="265551" y="249608"/>
                    <a:ext cx="120513" cy="121044"/>
                    <a:chOff x="0" y="0"/>
                    <a:chExt cx="120511" cy="121042"/>
                  </a:xfrm>
                </p:grpSpPr>
                <p:sp>
                  <p:nvSpPr>
                    <p:cNvPr id="904" name="Rechthoek 318"/>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05" name="Rechthoek 319"/>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909" name="Groep 315"/>
                  <p:cNvGrpSpPr/>
                  <p:nvPr/>
                </p:nvGrpSpPr>
                <p:grpSpPr>
                  <a:xfrm>
                    <a:off x="230749" y="216856"/>
                    <a:ext cx="120513" cy="121043"/>
                    <a:chOff x="0" y="0"/>
                    <a:chExt cx="120511" cy="121042"/>
                  </a:xfrm>
                </p:grpSpPr>
                <p:sp>
                  <p:nvSpPr>
                    <p:cNvPr id="907" name="Rechthoek 316"/>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08" name="Rechthoek 317"/>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911" name="Rechthoek 311"/>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912" name="Gelijkbenige driehoek 312"/>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015" name="Instructie"/>
          <p:cNvGrpSpPr/>
          <p:nvPr/>
        </p:nvGrpSpPr>
        <p:grpSpPr>
          <a:xfrm>
            <a:off x="-3666329" y="-99301"/>
            <a:ext cx="3391308" cy="7056603"/>
            <a:chOff x="0" y="0"/>
            <a:chExt cx="3391306" cy="7056601"/>
          </a:xfrm>
        </p:grpSpPr>
        <p:sp>
          <p:nvSpPr>
            <p:cNvPr id="916" name="Rechthoek 1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917" name="Rechthoek 129"/>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920" name="Rechthoek 130"/>
            <p:cNvGrpSpPr/>
            <p:nvPr/>
          </p:nvGrpSpPr>
          <p:grpSpPr>
            <a:xfrm>
              <a:off x="97162" y="490143"/>
              <a:ext cx="393460" cy="184059"/>
              <a:chOff x="0" y="0"/>
              <a:chExt cx="393459" cy="184057"/>
            </a:xfrm>
          </p:grpSpPr>
          <p:sp>
            <p:nvSpPr>
              <p:cNvPr id="91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1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921" name="Rechthoek 131"/>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931" name="Groep 132"/>
            <p:cNvGrpSpPr/>
            <p:nvPr/>
          </p:nvGrpSpPr>
          <p:grpSpPr>
            <a:xfrm>
              <a:off x="350475" y="754659"/>
              <a:ext cx="137190" cy="108009"/>
              <a:chOff x="0" y="0"/>
              <a:chExt cx="137188" cy="108008"/>
            </a:xfrm>
          </p:grpSpPr>
          <p:grpSp>
            <p:nvGrpSpPr>
              <p:cNvPr id="927" name="Groep 200"/>
              <p:cNvGrpSpPr/>
              <p:nvPr/>
            </p:nvGrpSpPr>
            <p:grpSpPr>
              <a:xfrm>
                <a:off x="0" y="0"/>
                <a:ext cx="137190" cy="108009"/>
                <a:chOff x="0" y="0"/>
                <a:chExt cx="137188" cy="108008"/>
              </a:xfrm>
            </p:grpSpPr>
            <p:sp>
              <p:nvSpPr>
                <p:cNvPr id="922" name="Rechte verbindingslijn 204"/>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23" name="Rechte verbindingslijn 205"/>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24" name="Rechte verbindingslijn 206"/>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25" name="Rechte verbindingslijn 207"/>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26" name="Rechte verbindingslijn 208"/>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930" name="Groep 201"/>
              <p:cNvGrpSpPr/>
              <p:nvPr/>
            </p:nvGrpSpPr>
            <p:grpSpPr>
              <a:xfrm>
                <a:off x="52" y="26196"/>
                <a:ext cx="66718" cy="54523"/>
                <a:chOff x="0" y="0"/>
                <a:chExt cx="66716" cy="54521"/>
              </a:xfrm>
            </p:grpSpPr>
            <p:sp>
              <p:nvSpPr>
                <p:cNvPr id="928" name="Rechthoek 202"/>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29" name="Pijl: punthaak 203"/>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941" name="Groep 133"/>
            <p:cNvGrpSpPr/>
            <p:nvPr/>
          </p:nvGrpSpPr>
          <p:grpSpPr>
            <a:xfrm>
              <a:off x="107595" y="754659"/>
              <a:ext cx="137190" cy="108009"/>
              <a:chOff x="0" y="0"/>
              <a:chExt cx="137188" cy="108008"/>
            </a:xfrm>
          </p:grpSpPr>
          <p:grpSp>
            <p:nvGrpSpPr>
              <p:cNvPr id="937" name="Groep 191"/>
              <p:cNvGrpSpPr/>
              <p:nvPr/>
            </p:nvGrpSpPr>
            <p:grpSpPr>
              <a:xfrm>
                <a:off x="0" y="0"/>
                <a:ext cx="137190" cy="108009"/>
                <a:chOff x="0" y="0"/>
                <a:chExt cx="137188" cy="108008"/>
              </a:xfrm>
            </p:grpSpPr>
            <p:sp>
              <p:nvSpPr>
                <p:cNvPr id="932" name="Rechte verbindingslijn 195"/>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33" name="Rechte verbindingslijn 196"/>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34" name="Rechte verbindingslijn 197"/>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35" name="Rechte verbindingslijn 198"/>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936" name="Rechte verbindingslijn 199"/>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940" name="Groep 192"/>
              <p:cNvGrpSpPr/>
              <p:nvPr/>
            </p:nvGrpSpPr>
            <p:grpSpPr>
              <a:xfrm>
                <a:off x="51" y="26196"/>
                <a:ext cx="66718" cy="54523"/>
                <a:chOff x="0" y="0"/>
                <a:chExt cx="66716" cy="54521"/>
              </a:xfrm>
            </p:grpSpPr>
            <p:sp>
              <p:nvSpPr>
                <p:cNvPr id="938" name="Rechthoek 193"/>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39" name="Pijl: punthaak 194"/>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942" name="Rechte verbindingslijn 134"/>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943" name="Rechte verbindingslijn 135"/>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955" name="Groep 136"/>
            <p:cNvGrpSpPr/>
            <p:nvPr/>
          </p:nvGrpSpPr>
          <p:grpSpPr>
            <a:xfrm>
              <a:off x="784582" y="491641"/>
              <a:ext cx="268739" cy="248382"/>
              <a:chOff x="0" y="0"/>
              <a:chExt cx="268738" cy="248381"/>
            </a:xfrm>
          </p:grpSpPr>
          <p:sp>
            <p:nvSpPr>
              <p:cNvPr id="944" name="Rechthoek 180"/>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954" name="Groep 181"/>
              <p:cNvGrpSpPr/>
              <p:nvPr/>
            </p:nvGrpSpPr>
            <p:grpSpPr>
              <a:xfrm>
                <a:off x="43069" y="52310"/>
                <a:ext cx="182599" cy="143760"/>
                <a:chOff x="0" y="0"/>
                <a:chExt cx="182597" cy="143759"/>
              </a:xfrm>
            </p:grpSpPr>
            <p:grpSp>
              <p:nvGrpSpPr>
                <p:cNvPr id="950" name="Groep 182"/>
                <p:cNvGrpSpPr/>
                <p:nvPr/>
              </p:nvGrpSpPr>
              <p:grpSpPr>
                <a:xfrm>
                  <a:off x="0" y="0"/>
                  <a:ext cx="182599" cy="143760"/>
                  <a:chOff x="0" y="0"/>
                  <a:chExt cx="182597" cy="143759"/>
                </a:xfrm>
              </p:grpSpPr>
              <p:sp>
                <p:nvSpPr>
                  <p:cNvPr id="945" name="Rechte verbindingslijn 186"/>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46" name="Rechte verbindingslijn 187"/>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47" name="Rechte verbindingslijn 188"/>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48" name="Rechte verbindingslijn 189"/>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49" name="Rechte verbindingslijn 190"/>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953" name="Groep 183"/>
                <p:cNvGrpSpPr/>
                <p:nvPr/>
              </p:nvGrpSpPr>
              <p:grpSpPr>
                <a:xfrm>
                  <a:off x="68" y="34868"/>
                  <a:ext cx="88802" cy="72569"/>
                  <a:chOff x="0" y="0"/>
                  <a:chExt cx="88800" cy="72568"/>
                </a:xfrm>
              </p:grpSpPr>
              <p:sp>
                <p:nvSpPr>
                  <p:cNvPr id="951" name="Rechthoek 184"/>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52" name="Pijl: punthaak 185"/>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967" name="Groep 137"/>
            <p:cNvGrpSpPr/>
            <p:nvPr/>
          </p:nvGrpSpPr>
          <p:grpSpPr>
            <a:xfrm>
              <a:off x="784582" y="800638"/>
              <a:ext cx="268739" cy="248382"/>
              <a:chOff x="0" y="0"/>
              <a:chExt cx="268738" cy="248381"/>
            </a:xfrm>
          </p:grpSpPr>
          <p:sp>
            <p:nvSpPr>
              <p:cNvPr id="956" name="Rechthoek 169"/>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966" name="Groep 170"/>
              <p:cNvGrpSpPr/>
              <p:nvPr/>
            </p:nvGrpSpPr>
            <p:grpSpPr>
              <a:xfrm>
                <a:off x="43069" y="52310"/>
                <a:ext cx="182599" cy="143760"/>
                <a:chOff x="0" y="0"/>
                <a:chExt cx="182597" cy="143759"/>
              </a:xfrm>
            </p:grpSpPr>
            <p:grpSp>
              <p:nvGrpSpPr>
                <p:cNvPr id="962" name="Groep 171"/>
                <p:cNvGrpSpPr/>
                <p:nvPr/>
              </p:nvGrpSpPr>
              <p:grpSpPr>
                <a:xfrm>
                  <a:off x="0" y="0"/>
                  <a:ext cx="182599" cy="143760"/>
                  <a:chOff x="0" y="0"/>
                  <a:chExt cx="182597" cy="143759"/>
                </a:xfrm>
              </p:grpSpPr>
              <p:sp>
                <p:nvSpPr>
                  <p:cNvPr id="957" name="Rechte verbindingslijn 175"/>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58" name="Rechte verbindingslijn 176"/>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59" name="Rechte verbindingslijn 177"/>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60" name="Rechte verbindingslijn 178"/>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961" name="Rechte verbindingslijn 179"/>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965" name="Groep 172"/>
                <p:cNvGrpSpPr/>
                <p:nvPr/>
              </p:nvGrpSpPr>
              <p:grpSpPr>
                <a:xfrm>
                  <a:off x="69" y="34868"/>
                  <a:ext cx="88802" cy="72569"/>
                  <a:chOff x="0" y="0"/>
                  <a:chExt cx="88800" cy="72568"/>
                </a:xfrm>
              </p:grpSpPr>
              <p:sp>
                <p:nvSpPr>
                  <p:cNvPr id="963" name="Rechthoek 173"/>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964" name="Pijl: punthaak 174"/>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968" name="Rechthoek 138"/>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969" name="Rechthoek 139"/>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970" name="Rechthoek 140"/>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973" name="Rechthoek 141"/>
            <p:cNvGrpSpPr/>
            <p:nvPr/>
          </p:nvGrpSpPr>
          <p:grpSpPr>
            <a:xfrm>
              <a:off x="98270" y="9349"/>
              <a:ext cx="3194765" cy="431901"/>
              <a:chOff x="0" y="0"/>
              <a:chExt cx="3194764" cy="431899"/>
            </a:xfrm>
          </p:grpSpPr>
          <p:sp>
            <p:nvSpPr>
              <p:cNvPr id="97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97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976" name="Groep 142"/>
            <p:cNvGrpSpPr/>
            <p:nvPr/>
          </p:nvGrpSpPr>
          <p:grpSpPr>
            <a:xfrm>
              <a:off x="3025479" y="6053864"/>
              <a:ext cx="267557" cy="267556"/>
              <a:chOff x="0" y="0"/>
              <a:chExt cx="267555" cy="267555"/>
            </a:xfrm>
          </p:grpSpPr>
          <p:sp>
            <p:nvSpPr>
              <p:cNvPr id="974" name="Ovaal 167"/>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97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1013" name="Groep 143"/>
            <p:cNvGrpSpPr/>
            <p:nvPr/>
          </p:nvGrpSpPr>
          <p:grpSpPr>
            <a:xfrm>
              <a:off x="97162" y="2004378"/>
              <a:ext cx="3195873" cy="3780656"/>
              <a:chOff x="0" y="0"/>
              <a:chExt cx="3195872" cy="3780655"/>
            </a:xfrm>
          </p:grpSpPr>
          <p:grpSp>
            <p:nvGrpSpPr>
              <p:cNvPr id="979" name="Ovaal 145"/>
              <p:cNvGrpSpPr/>
              <p:nvPr/>
            </p:nvGrpSpPr>
            <p:grpSpPr>
              <a:xfrm>
                <a:off x="0" y="-1"/>
                <a:ext cx="260915" cy="269242"/>
                <a:chOff x="0" y="0"/>
                <a:chExt cx="260914" cy="269240"/>
              </a:xfrm>
            </p:grpSpPr>
            <p:sp>
              <p:nvSpPr>
                <p:cNvPr id="97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7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980" name="Rechthoek 146"/>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983" name="Ovaal 147"/>
              <p:cNvGrpSpPr/>
              <p:nvPr/>
            </p:nvGrpSpPr>
            <p:grpSpPr>
              <a:xfrm>
                <a:off x="0" y="435349"/>
                <a:ext cx="260915" cy="269241"/>
                <a:chOff x="0" y="0"/>
                <a:chExt cx="260914" cy="269240"/>
              </a:xfrm>
            </p:grpSpPr>
            <p:sp>
              <p:nvSpPr>
                <p:cNvPr id="98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8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984" name="Rechthoek 152"/>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987" name="Ovaal 153"/>
              <p:cNvGrpSpPr/>
              <p:nvPr/>
            </p:nvGrpSpPr>
            <p:grpSpPr>
              <a:xfrm>
                <a:off x="0" y="870698"/>
                <a:ext cx="260915" cy="269241"/>
                <a:chOff x="0" y="0"/>
                <a:chExt cx="260914" cy="269240"/>
              </a:xfrm>
            </p:grpSpPr>
            <p:sp>
              <p:nvSpPr>
                <p:cNvPr id="98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8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988" name="Rechthoek 154"/>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991" name="Ovaal 155"/>
              <p:cNvGrpSpPr/>
              <p:nvPr/>
            </p:nvGrpSpPr>
            <p:grpSpPr>
              <a:xfrm>
                <a:off x="0" y="1306047"/>
                <a:ext cx="260915" cy="269241"/>
                <a:chOff x="0" y="0"/>
                <a:chExt cx="260914" cy="269240"/>
              </a:xfrm>
            </p:grpSpPr>
            <p:sp>
              <p:nvSpPr>
                <p:cNvPr id="98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9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992" name="Rechthoek 156"/>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995" name="Ovaal 157"/>
              <p:cNvGrpSpPr/>
              <p:nvPr/>
            </p:nvGrpSpPr>
            <p:grpSpPr>
              <a:xfrm>
                <a:off x="0" y="1741396"/>
                <a:ext cx="260915" cy="269241"/>
                <a:chOff x="0" y="0"/>
                <a:chExt cx="260914" cy="269240"/>
              </a:xfrm>
            </p:grpSpPr>
            <p:sp>
              <p:nvSpPr>
                <p:cNvPr id="99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9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996" name="Rechthoek 158"/>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999" name="Ovaal 159"/>
              <p:cNvGrpSpPr/>
              <p:nvPr/>
            </p:nvGrpSpPr>
            <p:grpSpPr>
              <a:xfrm>
                <a:off x="0" y="2176745"/>
                <a:ext cx="260915" cy="269241"/>
                <a:chOff x="0" y="0"/>
                <a:chExt cx="260914" cy="269240"/>
              </a:xfrm>
            </p:grpSpPr>
            <p:sp>
              <p:nvSpPr>
                <p:cNvPr id="99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9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1000" name="Rechthoek 160"/>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1003" name="Ovaal 161"/>
              <p:cNvGrpSpPr/>
              <p:nvPr/>
            </p:nvGrpSpPr>
            <p:grpSpPr>
              <a:xfrm>
                <a:off x="0" y="2612094"/>
                <a:ext cx="260915" cy="269241"/>
                <a:chOff x="0" y="0"/>
                <a:chExt cx="260914" cy="269240"/>
              </a:xfrm>
            </p:grpSpPr>
            <p:sp>
              <p:nvSpPr>
                <p:cNvPr id="100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0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1004" name="Rechthoek 162"/>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1007" name="Ovaal 163"/>
              <p:cNvGrpSpPr/>
              <p:nvPr/>
            </p:nvGrpSpPr>
            <p:grpSpPr>
              <a:xfrm>
                <a:off x="0" y="3047443"/>
                <a:ext cx="260915" cy="269241"/>
                <a:chOff x="0" y="0"/>
                <a:chExt cx="260914" cy="269240"/>
              </a:xfrm>
            </p:grpSpPr>
            <p:sp>
              <p:nvSpPr>
                <p:cNvPr id="100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0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1008" name="Rechthoek 164"/>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1011" name="Ovaal 165"/>
              <p:cNvGrpSpPr/>
              <p:nvPr/>
            </p:nvGrpSpPr>
            <p:grpSpPr>
              <a:xfrm>
                <a:off x="0" y="3482796"/>
                <a:ext cx="260915" cy="269241"/>
                <a:chOff x="0" y="0"/>
                <a:chExt cx="260914" cy="269240"/>
              </a:xfrm>
            </p:grpSpPr>
            <p:sp>
              <p:nvSpPr>
                <p:cNvPr id="100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1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1012" name="Rechthoek 166"/>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1014" name="Rechthoek 144"/>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1028" name="Groep 345"/>
          <p:cNvGrpSpPr/>
          <p:nvPr/>
        </p:nvGrpSpPr>
        <p:grpSpPr>
          <a:xfrm>
            <a:off x="-7461" y="-1785441"/>
            <a:ext cx="2591201" cy="1583829"/>
            <a:chOff x="0" y="0"/>
            <a:chExt cx="2591200" cy="1583828"/>
          </a:xfrm>
        </p:grpSpPr>
        <p:sp>
          <p:nvSpPr>
            <p:cNvPr id="1016" name="Rechthoek 346"/>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019" name="Rechthoek 347"/>
            <p:cNvGrpSpPr/>
            <p:nvPr/>
          </p:nvGrpSpPr>
          <p:grpSpPr>
            <a:xfrm>
              <a:off x="98270" y="102557"/>
              <a:ext cx="2412001" cy="252001"/>
              <a:chOff x="0" y="0"/>
              <a:chExt cx="2412000" cy="252000"/>
            </a:xfrm>
          </p:grpSpPr>
          <p:sp>
            <p:nvSpPr>
              <p:cNvPr id="101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01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022" name="Ovaal 348"/>
            <p:cNvGrpSpPr/>
            <p:nvPr/>
          </p:nvGrpSpPr>
          <p:grpSpPr>
            <a:xfrm>
              <a:off x="98269" y="498484"/>
              <a:ext cx="260915" cy="269241"/>
              <a:chOff x="0" y="0"/>
              <a:chExt cx="260914" cy="269240"/>
            </a:xfrm>
          </p:grpSpPr>
          <p:sp>
            <p:nvSpPr>
              <p:cNvPr id="102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2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023" name="Rechthoek 349"/>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026" name="Ovaal 350"/>
            <p:cNvGrpSpPr/>
            <p:nvPr/>
          </p:nvGrpSpPr>
          <p:grpSpPr>
            <a:xfrm>
              <a:off x="98269" y="934809"/>
              <a:ext cx="260915" cy="269241"/>
              <a:chOff x="0" y="0"/>
              <a:chExt cx="260914" cy="269240"/>
            </a:xfrm>
          </p:grpSpPr>
          <p:sp>
            <p:nvSpPr>
              <p:cNvPr id="102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2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027" name="Rechthoek 351"/>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Tree>
    <p:extLst>
      <p:ext uri="{BB962C8B-B14F-4D97-AF65-F5344CB8AC3E}">
        <p14:creationId xmlns:p14="http://schemas.microsoft.com/office/powerpoint/2010/main" val="8984091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ekst en Beeld (M)">
    <p:spTree>
      <p:nvGrpSpPr>
        <p:cNvPr id="1" name=""/>
        <p:cNvGrpSpPr/>
        <p:nvPr/>
      </p:nvGrpSpPr>
      <p:grpSpPr>
        <a:xfrm>
          <a:off x="0" y="0"/>
          <a:ext cx="0" cy="0"/>
          <a:chOff x="0" y="0"/>
          <a:chExt cx="0" cy="0"/>
        </a:xfrm>
      </p:grpSpPr>
      <p:grpSp>
        <p:nvGrpSpPr>
          <p:cNvPr id="1055" name="Instructie"/>
          <p:cNvGrpSpPr/>
          <p:nvPr/>
        </p:nvGrpSpPr>
        <p:grpSpPr>
          <a:xfrm>
            <a:off x="-7462" y="7107104"/>
            <a:ext cx="3391307" cy="1765091"/>
            <a:chOff x="0" y="0"/>
            <a:chExt cx="3391306" cy="1765089"/>
          </a:xfrm>
        </p:grpSpPr>
        <p:sp>
          <p:nvSpPr>
            <p:cNvPr id="103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054" name="Instructie"/>
            <p:cNvGrpSpPr/>
            <p:nvPr/>
          </p:nvGrpSpPr>
          <p:grpSpPr>
            <a:xfrm>
              <a:off x="98270" y="12607"/>
              <a:ext cx="3194766" cy="1752483"/>
              <a:chOff x="0" y="0"/>
              <a:chExt cx="3194765" cy="1752482"/>
            </a:xfrm>
          </p:grpSpPr>
          <p:grpSp>
            <p:nvGrpSpPr>
              <p:cNvPr id="1038" name="Rechthoek 17"/>
              <p:cNvGrpSpPr/>
              <p:nvPr/>
            </p:nvGrpSpPr>
            <p:grpSpPr>
              <a:xfrm>
                <a:off x="0" y="0"/>
                <a:ext cx="3194766" cy="431900"/>
                <a:chOff x="0" y="0"/>
                <a:chExt cx="3194764" cy="431899"/>
              </a:xfrm>
            </p:grpSpPr>
            <p:sp>
              <p:nvSpPr>
                <p:cNvPr id="103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03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041" name="Ovaal 18"/>
              <p:cNvGrpSpPr/>
              <p:nvPr/>
            </p:nvGrpSpPr>
            <p:grpSpPr>
              <a:xfrm>
                <a:off x="0" y="485877"/>
                <a:ext cx="260915" cy="269241"/>
                <a:chOff x="0" y="0"/>
                <a:chExt cx="260914" cy="269240"/>
              </a:xfrm>
            </p:grpSpPr>
            <p:sp>
              <p:nvSpPr>
                <p:cNvPr id="103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4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04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045" name="Ovaal 20"/>
              <p:cNvGrpSpPr/>
              <p:nvPr/>
            </p:nvGrpSpPr>
            <p:grpSpPr>
              <a:xfrm>
                <a:off x="0" y="922202"/>
                <a:ext cx="260915" cy="269241"/>
                <a:chOff x="0" y="0"/>
                <a:chExt cx="260914" cy="269240"/>
              </a:xfrm>
            </p:grpSpPr>
            <p:sp>
              <p:nvSpPr>
                <p:cNvPr id="104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4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04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053" name="Groep 22"/>
              <p:cNvGrpSpPr/>
              <p:nvPr/>
            </p:nvGrpSpPr>
            <p:grpSpPr>
              <a:xfrm>
                <a:off x="2513632" y="470171"/>
                <a:ext cx="681134" cy="696748"/>
                <a:chOff x="0" y="0"/>
                <a:chExt cx="681132" cy="696747"/>
              </a:xfrm>
            </p:grpSpPr>
            <p:grpSp>
              <p:nvGrpSpPr>
                <p:cNvPr id="1051" name="Groep 23"/>
                <p:cNvGrpSpPr/>
                <p:nvPr/>
              </p:nvGrpSpPr>
              <p:grpSpPr>
                <a:xfrm>
                  <a:off x="197031" y="0"/>
                  <a:ext cx="287071" cy="379108"/>
                  <a:chOff x="0" y="0"/>
                  <a:chExt cx="287070" cy="379106"/>
                </a:xfrm>
              </p:grpSpPr>
              <p:sp>
                <p:nvSpPr>
                  <p:cNvPr id="104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04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04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05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05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068" name="Groep 9"/>
          <p:cNvGrpSpPr/>
          <p:nvPr/>
        </p:nvGrpSpPr>
        <p:grpSpPr>
          <a:xfrm>
            <a:off x="2982511" y="-1228655"/>
            <a:ext cx="6226977" cy="490402"/>
            <a:chOff x="0" y="0"/>
            <a:chExt cx="6226976" cy="490400"/>
          </a:xfrm>
        </p:grpSpPr>
        <p:sp>
          <p:nvSpPr>
            <p:cNvPr id="105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067" name="Groep 8"/>
            <p:cNvGrpSpPr/>
            <p:nvPr/>
          </p:nvGrpSpPr>
          <p:grpSpPr>
            <a:xfrm>
              <a:off x="0" y="0"/>
              <a:ext cx="6226975" cy="211381"/>
              <a:chOff x="0" y="0"/>
              <a:chExt cx="6226974" cy="211380"/>
            </a:xfrm>
          </p:grpSpPr>
          <p:sp>
            <p:nvSpPr>
              <p:cNvPr id="105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5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5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6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077" name="Group 4"/>
          <p:cNvGrpSpPr/>
          <p:nvPr/>
        </p:nvGrpSpPr>
        <p:grpSpPr>
          <a:xfrm>
            <a:off x="698501" y="5884314"/>
            <a:ext cx="1454912" cy="577167"/>
            <a:chOff x="0" y="0"/>
            <a:chExt cx="1454911" cy="577165"/>
          </a:xfrm>
        </p:grpSpPr>
        <p:sp>
          <p:nvSpPr>
            <p:cNvPr id="106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07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07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07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078" name="Rechthoek 7"/>
          <p:cNvSpPr/>
          <p:nvPr/>
        </p:nvSpPr>
        <p:spPr>
          <a:xfrm>
            <a:off x="6106750" y="0"/>
            <a:ext cx="60840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079" name="Body Level One…"/>
          <p:cNvSpPr txBox="1">
            <a:spLocks noGrp="1"/>
          </p:cNvSpPr>
          <p:nvPr>
            <p:ph type="body" idx="1" hasCustomPrompt="1"/>
          </p:nvPr>
        </p:nvSpPr>
        <p:spPr>
          <a:xfrm>
            <a:off x="6106750" y="1"/>
            <a:ext cx="6085250" cy="6854313"/>
          </a:xfrm>
          <a:prstGeom prst="rect">
            <a:avLst/>
          </a:prstGeom>
          <a:solidFill>
            <a:srgbClr val="61A4B4"/>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080" name="Tijdelijke aanduiding voor afbeelding 8"/>
          <p:cNvSpPr>
            <a:spLocks noGrp="1"/>
          </p:cNvSpPr>
          <p:nvPr>
            <p:ph type="pic" idx="21"/>
          </p:nvPr>
        </p:nvSpPr>
        <p:spPr>
          <a:xfrm>
            <a:off x="6106750" y="1433"/>
            <a:ext cx="6085250" cy="6856567"/>
          </a:xfrm>
          <a:prstGeom prst="rect">
            <a:avLst/>
          </a:prstGeom>
        </p:spPr>
        <p:txBody>
          <a:bodyPr lIns="91439" tIns="45719" rIns="91439" bIns="45719"/>
          <a:lstStyle/>
          <a:p>
            <a:endParaRPr/>
          </a:p>
        </p:txBody>
      </p:sp>
      <p:sp>
        <p:nvSpPr>
          <p:cNvPr id="1081" name="Plaats hier je titel"/>
          <p:cNvSpPr txBox="1">
            <a:spLocks noGrp="1"/>
          </p:cNvSpPr>
          <p:nvPr>
            <p:ph type="title" hasCustomPrompt="1"/>
          </p:nvPr>
        </p:nvSpPr>
        <p:spPr>
          <a:xfrm>
            <a:off x="698501" y="741499"/>
            <a:ext cx="4774081" cy="490401"/>
          </a:xfrm>
          <a:prstGeom prst="rect">
            <a:avLst/>
          </a:prstGeom>
        </p:spPr>
        <p:txBody>
          <a:bodyPr>
            <a:normAutofit/>
          </a:bodyPr>
          <a:lstStyle/>
          <a:p>
            <a:r>
              <a:t>Plaats hier je titel</a:t>
            </a:r>
          </a:p>
        </p:txBody>
      </p:sp>
      <p:sp>
        <p:nvSpPr>
          <p:cNvPr id="1082" name="Tijdelijke aanduiding voor verticale tekst 2"/>
          <p:cNvSpPr>
            <a:spLocks noGrp="1"/>
          </p:cNvSpPr>
          <p:nvPr>
            <p:ph type="body" sz="half" idx="22" hasCustomPrompt="1"/>
          </p:nvPr>
        </p:nvSpPr>
        <p:spPr>
          <a:xfrm>
            <a:off x="698501" y="1591899"/>
            <a:ext cx="4773386" cy="4356465"/>
          </a:xfrm>
          <a:prstGeom prst="rect">
            <a:avLst/>
          </a:prstGeom>
        </p:spPr>
        <p:txBody>
          <a:bodyPr>
            <a:normAutofit/>
          </a:bodyPr>
          <a:lstStyle/>
          <a:p>
            <a:r>
              <a:t>Klik hier om een bullet te plaatsen.
Sub-bullets
Leestekst
Subtitel
Numerieke bullets
# Abc
# Bullets
Cursief
Alt. Subtitel</a:t>
            </a:r>
          </a:p>
        </p:txBody>
      </p:sp>
      <p:sp>
        <p:nvSpPr>
          <p:cNvPr id="1083"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en Beeld (M)</a:t>
            </a:r>
          </a:p>
        </p:txBody>
      </p:sp>
      <p:sp>
        <p:nvSpPr>
          <p:cNvPr id="108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1135" name="Instructie"/>
          <p:cNvGrpSpPr/>
          <p:nvPr/>
        </p:nvGrpSpPr>
        <p:grpSpPr>
          <a:xfrm>
            <a:off x="12441539" y="-99301"/>
            <a:ext cx="3391308" cy="7056603"/>
            <a:chOff x="0" y="0"/>
            <a:chExt cx="3391306" cy="7056601"/>
          </a:xfrm>
        </p:grpSpPr>
        <p:sp>
          <p:nvSpPr>
            <p:cNvPr id="1085" name="Rechthoek 301"/>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1086" name="Ovaal 302"/>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087"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088" name="Rechthoek 304"/>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1134" name="INSTRUCTIE"/>
            <p:cNvGrpSpPr/>
            <p:nvPr/>
          </p:nvGrpSpPr>
          <p:grpSpPr>
            <a:xfrm>
              <a:off x="114897" y="9349"/>
              <a:ext cx="3194766" cy="3953547"/>
              <a:chOff x="0" y="0"/>
              <a:chExt cx="3194765" cy="3953545"/>
            </a:xfrm>
          </p:grpSpPr>
          <p:grpSp>
            <p:nvGrpSpPr>
              <p:cNvPr id="1091" name="Rechthoek 306"/>
              <p:cNvGrpSpPr/>
              <p:nvPr/>
            </p:nvGrpSpPr>
            <p:grpSpPr>
              <a:xfrm>
                <a:off x="0" y="0"/>
                <a:ext cx="3194766" cy="431900"/>
                <a:chOff x="0" y="0"/>
                <a:chExt cx="3194764" cy="431899"/>
              </a:xfrm>
            </p:grpSpPr>
            <p:sp>
              <p:nvSpPr>
                <p:cNvPr id="1089"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090"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1094" name="Ovaal 307"/>
              <p:cNvGrpSpPr/>
              <p:nvPr/>
            </p:nvGrpSpPr>
            <p:grpSpPr>
              <a:xfrm>
                <a:off x="0" y="479375"/>
                <a:ext cx="260915" cy="269241"/>
                <a:chOff x="0" y="0"/>
                <a:chExt cx="260914" cy="269240"/>
              </a:xfrm>
            </p:grpSpPr>
            <p:sp>
              <p:nvSpPr>
                <p:cNvPr id="109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9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095" name="Rechthoek 308"/>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1098" name="Ovaal 309"/>
              <p:cNvGrpSpPr/>
              <p:nvPr/>
            </p:nvGrpSpPr>
            <p:grpSpPr>
              <a:xfrm>
                <a:off x="0" y="1658771"/>
                <a:ext cx="260915" cy="269241"/>
                <a:chOff x="0" y="0"/>
                <a:chExt cx="260914" cy="269240"/>
              </a:xfrm>
            </p:grpSpPr>
            <p:sp>
              <p:nvSpPr>
                <p:cNvPr id="109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09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099" name="Rechthoek 310"/>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1105" name="Groep 311"/>
              <p:cNvGrpSpPr/>
              <p:nvPr/>
            </p:nvGrpSpPr>
            <p:grpSpPr>
              <a:xfrm>
                <a:off x="365681" y="2104358"/>
                <a:ext cx="825501" cy="209551"/>
                <a:chOff x="0" y="0"/>
                <a:chExt cx="825500" cy="209550"/>
              </a:xfrm>
            </p:grpSpPr>
            <p:grpSp>
              <p:nvGrpSpPr>
                <p:cNvPr id="1102" name="Rechthoek 338"/>
                <p:cNvGrpSpPr/>
                <p:nvPr/>
              </p:nvGrpSpPr>
              <p:grpSpPr>
                <a:xfrm>
                  <a:off x="0" y="0"/>
                  <a:ext cx="825500" cy="209550"/>
                  <a:chOff x="0" y="0"/>
                  <a:chExt cx="825500" cy="209550"/>
                </a:xfrm>
              </p:grpSpPr>
              <p:sp>
                <p:nvSpPr>
                  <p:cNvPr id="1100"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101"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1103" name="Rechte verbindingslijn 339"/>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1104" name="Gelijkbenige driehoek 340"/>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112" name="Groep 312"/>
              <p:cNvGrpSpPr/>
              <p:nvPr/>
            </p:nvGrpSpPr>
            <p:grpSpPr>
              <a:xfrm>
                <a:off x="365681" y="1197979"/>
                <a:ext cx="294790" cy="346677"/>
                <a:chOff x="0" y="0"/>
                <a:chExt cx="294789" cy="346676"/>
              </a:xfrm>
            </p:grpSpPr>
            <p:sp>
              <p:nvSpPr>
                <p:cNvPr id="1106" name="Rechthoek 332"/>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107" name="Ovaal 333"/>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08" name="Vrije vorm: vorm 334"/>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09" name="Rechthoek: afgeronde hoeken 335"/>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110" name="Rechte verbindingslijn 336"/>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1111" name="Rechte verbindingslijn 337"/>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1115" name="Ovaal 313"/>
              <p:cNvGrpSpPr/>
              <p:nvPr/>
            </p:nvGrpSpPr>
            <p:grpSpPr>
              <a:xfrm>
                <a:off x="0" y="2462024"/>
                <a:ext cx="260915" cy="269241"/>
                <a:chOff x="0" y="0"/>
                <a:chExt cx="260914" cy="269240"/>
              </a:xfrm>
            </p:grpSpPr>
            <p:sp>
              <p:nvSpPr>
                <p:cNvPr id="111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114"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116" name="Rechthoek 314"/>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1133" name="Groep 315"/>
              <p:cNvGrpSpPr/>
              <p:nvPr/>
            </p:nvGrpSpPr>
            <p:grpSpPr>
              <a:xfrm>
                <a:off x="219796" y="3340627"/>
                <a:ext cx="684512" cy="612919"/>
                <a:chOff x="0" y="0"/>
                <a:chExt cx="684511" cy="612917"/>
              </a:xfrm>
            </p:grpSpPr>
            <p:grpSp>
              <p:nvGrpSpPr>
                <p:cNvPr id="1130" name="Groep 316"/>
                <p:cNvGrpSpPr/>
                <p:nvPr/>
              </p:nvGrpSpPr>
              <p:grpSpPr>
                <a:xfrm>
                  <a:off x="158326" y="-1"/>
                  <a:ext cx="386065" cy="370653"/>
                  <a:chOff x="0" y="0"/>
                  <a:chExt cx="386063" cy="370651"/>
                </a:xfrm>
              </p:grpSpPr>
              <p:grpSp>
                <p:nvGrpSpPr>
                  <p:cNvPr id="1123" name="Groep 319"/>
                  <p:cNvGrpSpPr/>
                  <p:nvPr/>
                </p:nvGrpSpPr>
                <p:grpSpPr>
                  <a:xfrm>
                    <a:off x="-1" y="-1"/>
                    <a:ext cx="341295" cy="325544"/>
                    <a:chOff x="0" y="0"/>
                    <a:chExt cx="341293" cy="325542"/>
                  </a:xfrm>
                </p:grpSpPr>
                <p:grpSp>
                  <p:nvGrpSpPr>
                    <p:cNvPr id="1120" name="Groep 326"/>
                    <p:cNvGrpSpPr/>
                    <p:nvPr/>
                  </p:nvGrpSpPr>
                  <p:grpSpPr>
                    <a:xfrm>
                      <a:off x="-1" y="-1"/>
                      <a:ext cx="341295" cy="325544"/>
                      <a:chOff x="0" y="0"/>
                      <a:chExt cx="341293" cy="325542"/>
                    </a:xfrm>
                  </p:grpSpPr>
                  <p:sp>
                    <p:nvSpPr>
                      <p:cNvPr id="1117" name="Rechthoek 329"/>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118" name="Rechthoek 330"/>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119" name="Ovaal 331"/>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1121" name="Afbeelding 327" descr="Afbeelding 327"/>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1122" name="Afbeelding 328" descr="Afbeelding 328"/>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1126" name="Groep 320"/>
                  <p:cNvGrpSpPr/>
                  <p:nvPr/>
                </p:nvGrpSpPr>
                <p:grpSpPr>
                  <a:xfrm>
                    <a:off x="265551" y="249608"/>
                    <a:ext cx="120513" cy="121044"/>
                    <a:chOff x="0" y="0"/>
                    <a:chExt cx="120511" cy="121042"/>
                  </a:xfrm>
                </p:grpSpPr>
                <p:sp>
                  <p:nvSpPr>
                    <p:cNvPr id="1124" name="Rechthoek 324"/>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25" name="Rechthoek 325"/>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129" name="Groep 321"/>
                  <p:cNvGrpSpPr/>
                  <p:nvPr/>
                </p:nvGrpSpPr>
                <p:grpSpPr>
                  <a:xfrm>
                    <a:off x="230749" y="216856"/>
                    <a:ext cx="120513" cy="121043"/>
                    <a:chOff x="0" y="0"/>
                    <a:chExt cx="120511" cy="121042"/>
                  </a:xfrm>
                </p:grpSpPr>
                <p:sp>
                  <p:nvSpPr>
                    <p:cNvPr id="1127" name="Rechthoek 322"/>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28" name="Rechthoek 323"/>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131" name="Rechthoek 317"/>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1132" name="Gelijkbenige driehoek 318"/>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235" name="Instructie"/>
          <p:cNvGrpSpPr/>
          <p:nvPr/>
        </p:nvGrpSpPr>
        <p:grpSpPr>
          <a:xfrm>
            <a:off x="-3666329" y="-99301"/>
            <a:ext cx="3391308" cy="7056603"/>
            <a:chOff x="0" y="0"/>
            <a:chExt cx="3391306" cy="7056601"/>
          </a:xfrm>
        </p:grpSpPr>
        <p:sp>
          <p:nvSpPr>
            <p:cNvPr id="1136" name="Rechthoek 1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1137" name="Rechthoek 129"/>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140" name="Rechthoek 130"/>
            <p:cNvGrpSpPr/>
            <p:nvPr/>
          </p:nvGrpSpPr>
          <p:grpSpPr>
            <a:xfrm>
              <a:off x="97162" y="490143"/>
              <a:ext cx="393460" cy="184059"/>
              <a:chOff x="0" y="0"/>
              <a:chExt cx="393459" cy="184057"/>
            </a:xfrm>
          </p:grpSpPr>
          <p:sp>
            <p:nvSpPr>
              <p:cNvPr id="113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1141" name="Rechthoek 131"/>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1151" name="Groep 132"/>
            <p:cNvGrpSpPr/>
            <p:nvPr/>
          </p:nvGrpSpPr>
          <p:grpSpPr>
            <a:xfrm>
              <a:off x="350475" y="754659"/>
              <a:ext cx="137190" cy="108009"/>
              <a:chOff x="0" y="0"/>
              <a:chExt cx="137188" cy="108008"/>
            </a:xfrm>
          </p:grpSpPr>
          <p:grpSp>
            <p:nvGrpSpPr>
              <p:cNvPr id="1147" name="Groep 197"/>
              <p:cNvGrpSpPr/>
              <p:nvPr/>
            </p:nvGrpSpPr>
            <p:grpSpPr>
              <a:xfrm>
                <a:off x="0" y="0"/>
                <a:ext cx="137190" cy="108009"/>
                <a:chOff x="0" y="0"/>
                <a:chExt cx="137188" cy="108008"/>
              </a:xfrm>
            </p:grpSpPr>
            <p:sp>
              <p:nvSpPr>
                <p:cNvPr id="1142" name="Rechte verbindingslijn 201"/>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43" name="Rechte verbindingslijn 202"/>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44" name="Rechte verbindingslijn 203"/>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45" name="Rechte verbindingslijn 204"/>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46" name="Rechte verbindingslijn 205"/>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150" name="Groep 198"/>
              <p:cNvGrpSpPr/>
              <p:nvPr/>
            </p:nvGrpSpPr>
            <p:grpSpPr>
              <a:xfrm>
                <a:off x="52" y="26196"/>
                <a:ext cx="66718" cy="54523"/>
                <a:chOff x="0" y="0"/>
                <a:chExt cx="66716" cy="54521"/>
              </a:xfrm>
            </p:grpSpPr>
            <p:sp>
              <p:nvSpPr>
                <p:cNvPr id="1148" name="Rechthoek 199"/>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49" name="Pijl: punthaak 200"/>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1161" name="Groep 133"/>
            <p:cNvGrpSpPr/>
            <p:nvPr/>
          </p:nvGrpSpPr>
          <p:grpSpPr>
            <a:xfrm>
              <a:off x="107595" y="754659"/>
              <a:ext cx="137190" cy="108009"/>
              <a:chOff x="0" y="0"/>
              <a:chExt cx="137188" cy="108008"/>
            </a:xfrm>
          </p:grpSpPr>
          <p:grpSp>
            <p:nvGrpSpPr>
              <p:cNvPr id="1157" name="Groep 188"/>
              <p:cNvGrpSpPr/>
              <p:nvPr/>
            </p:nvGrpSpPr>
            <p:grpSpPr>
              <a:xfrm>
                <a:off x="0" y="0"/>
                <a:ext cx="137190" cy="108009"/>
                <a:chOff x="0" y="0"/>
                <a:chExt cx="137188" cy="108008"/>
              </a:xfrm>
            </p:grpSpPr>
            <p:sp>
              <p:nvSpPr>
                <p:cNvPr id="1152" name="Rechte verbindingslijn 192"/>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53" name="Rechte verbindingslijn 193"/>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54" name="Rechte verbindingslijn 194"/>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55" name="Rechte verbindingslijn 195"/>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156" name="Rechte verbindingslijn 196"/>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160" name="Groep 189"/>
              <p:cNvGrpSpPr/>
              <p:nvPr/>
            </p:nvGrpSpPr>
            <p:grpSpPr>
              <a:xfrm>
                <a:off x="51" y="26196"/>
                <a:ext cx="66718" cy="54523"/>
                <a:chOff x="0" y="0"/>
                <a:chExt cx="66716" cy="54521"/>
              </a:xfrm>
            </p:grpSpPr>
            <p:sp>
              <p:nvSpPr>
                <p:cNvPr id="1158" name="Rechthoek 190"/>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59" name="Pijl: punthaak 191"/>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162" name="Rechte verbindingslijn 134"/>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1163" name="Rechte verbindingslijn 135"/>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1175" name="Groep 136"/>
            <p:cNvGrpSpPr/>
            <p:nvPr/>
          </p:nvGrpSpPr>
          <p:grpSpPr>
            <a:xfrm>
              <a:off x="784582" y="491641"/>
              <a:ext cx="268739" cy="248382"/>
              <a:chOff x="0" y="0"/>
              <a:chExt cx="268738" cy="248381"/>
            </a:xfrm>
          </p:grpSpPr>
          <p:sp>
            <p:nvSpPr>
              <p:cNvPr id="1164" name="Rechthoek 177"/>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174" name="Groep 178"/>
              <p:cNvGrpSpPr/>
              <p:nvPr/>
            </p:nvGrpSpPr>
            <p:grpSpPr>
              <a:xfrm>
                <a:off x="43069" y="52310"/>
                <a:ext cx="182599" cy="143760"/>
                <a:chOff x="0" y="0"/>
                <a:chExt cx="182597" cy="143759"/>
              </a:xfrm>
            </p:grpSpPr>
            <p:grpSp>
              <p:nvGrpSpPr>
                <p:cNvPr id="1170" name="Groep 179"/>
                <p:cNvGrpSpPr/>
                <p:nvPr/>
              </p:nvGrpSpPr>
              <p:grpSpPr>
                <a:xfrm>
                  <a:off x="0" y="0"/>
                  <a:ext cx="182599" cy="143760"/>
                  <a:chOff x="0" y="0"/>
                  <a:chExt cx="182597" cy="143759"/>
                </a:xfrm>
              </p:grpSpPr>
              <p:sp>
                <p:nvSpPr>
                  <p:cNvPr id="1165" name="Rechte verbindingslijn 183"/>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66" name="Rechte verbindingslijn 184"/>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67" name="Rechte verbindingslijn 185"/>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68" name="Rechte verbindingslijn 186"/>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69" name="Rechte verbindingslijn 187"/>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173" name="Groep 180"/>
                <p:cNvGrpSpPr/>
                <p:nvPr/>
              </p:nvGrpSpPr>
              <p:grpSpPr>
                <a:xfrm>
                  <a:off x="68" y="34868"/>
                  <a:ext cx="88802" cy="72569"/>
                  <a:chOff x="0" y="0"/>
                  <a:chExt cx="88800" cy="72568"/>
                </a:xfrm>
              </p:grpSpPr>
              <p:sp>
                <p:nvSpPr>
                  <p:cNvPr id="1171" name="Rechthoek 181"/>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72" name="Pijl: punthaak 182"/>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187" name="Groep 137"/>
            <p:cNvGrpSpPr/>
            <p:nvPr/>
          </p:nvGrpSpPr>
          <p:grpSpPr>
            <a:xfrm>
              <a:off x="784582" y="800638"/>
              <a:ext cx="268739" cy="248382"/>
              <a:chOff x="0" y="0"/>
              <a:chExt cx="268738" cy="248381"/>
            </a:xfrm>
          </p:grpSpPr>
          <p:sp>
            <p:nvSpPr>
              <p:cNvPr id="1176" name="Rechthoek 166"/>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186" name="Groep 167"/>
              <p:cNvGrpSpPr/>
              <p:nvPr/>
            </p:nvGrpSpPr>
            <p:grpSpPr>
              <a:xfrm>
                <a:off x="43069" y="52310"/>
                <a:ext cx="182599" cy="143760"/>
                <a:chOff x="0" y="0"/>
                <a:chExt cx="182597" cy="143759"/>
              </a:xfrm>
            </p:grpSpPr>
            <p:grpSp>
              <p:nvGrpSpPr>
                <p:cNvPr id="1182" name="Groep 168"/>
                <p:cNvGrpSpPr/>
                <p:nvPr/>
              </p:nvGrpSpPr>
              <p:grpSpPr>
                <a:xfrm>
                  <a:off x="0" y="0"/>
                  <a:ext cx="182599" cy="143760"/>
                  <a:chOff x="0" y="0"/>
                  <a:chExt cx="182597" cy="143759"/>
                </a:xfrm>
              </p:grpSpPr>
              <p:sp>
                <p:nvSpPr>
                  <p:cNvPr id="1177" name="Rechte verbindingslijn 172"/>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78" name="Rechte verbindingslijn 173"/>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79" name="Rechte verbindingslijn 174"/>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80" name="Rechte verbindingslijn 175"/>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181" name="Rechte verbindingslijn 176"/>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185" name="Groep 169"/>
                <p:cNvGrpSpPr/>
                <p:nvPr/>
              </p:nvGrpSpPr>
              <p:grpSpPr>
                <a:xfrm>
                  <a:off x="69" y="34868"/>
                  <a:ext cx="88802" cy="72569"/>
                  <a:chOff x="0" y="0"/>
                  <a:chExt cx="88800" cy="72568"/>
                </a:xfrm>
              </p:grpSpPr>
              <p:sp>
                <p:nvSpPr>
                  <p:cNvPr id="1183" name="Rechthoek 170"/>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184" name="Pijl: punthaak 171"/>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1188" name="Rechthoek 138"/>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1189" name="Rechthoek 139"/>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1190" name="Rechthoek 140"/>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1193" name="Rechthoek 141"/>
            <p:cNvGrpSpPr/>
            <p:nvPr/>
          </p:nvGrpSpPr>
          <p:grpSpPr>
            <a:xfrm>
              <a:off x="98270" y="9349"/>
              <a:ext cx="3194765" cy="431901"/>
              <a:chOff x="0" y="0"/>
              <a:chExt cx="3194764" cy="431899"/>
            </a:xfrm>
          </p:grpSpPr>
          <p:sp>
            <p:nvSpPr>
              <p:cNvPr id="119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19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1196" name="Groep 142"/>
            <p:cNvGrpSpPr/>
            <p:nvPr/>
          </p:nvGrpSpPr>
          <p:grpSpPr>
            <a:xfrm>
              <a:off x="3025479" y="6053864"/>
              <a:ext cx="267557" cy="267556"/>
              <a:chOff x="0" y="0"/>
              <a:chExt cx="267555" cy="267555"/>
            </a:xfrm>
          </p:grpSpPr>
          <p:sp>
            <p:nvSpPr>
              <p:cNvPr id="1194" name="Ovaal 164"/>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19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1233" name="Groep 143"/>
            <p:cNvGrpSpPr/>
            <p:nvPr/>
          </p:nvGrpSpPr>
          <p:grpSpPr>
            <a:xfrm>
              <a:off x="97162" y="2004378"/>
              <a:ext cx="3195873" cy="3780656"/>
              <a:chOff x="0" y="0"/>
              <a:chExt cx="3195872" cy="3780655"/>
            </a:xfrm>
          </p:grpSpPr>
          <p:grpSp>
            <p:nvGrpSpPr>
              <p:cNvPr id="1199" name="Ovaal 145"/>
              <p:cNvGrpSpPr/>
              <p:nvPr/>
            </p:nvGrpSpPr>
            <p:grpSpPr>
              <a:xfrm>
                <a:off x="0" y="-1"/>
                <a:ext cx="260915" cy="269242"/>
                <a:chOff x="0" y="0"/>
                <a:chExt cx="260914" cy="269240"/>
              </a:xfrm>
            </p:grpSpPr>
            <p:sp>
              <p:nvSpPr>
                <p:cNvPr id="119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19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200" name="Rechthoek 146"/>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1203" name="Ovaal 147"/>
              <p:cNvGrpSpPr/>
              <p:nvPr/>
            </p:nvGrpSpPr>
            <p:grpSpPr>
              <a:xfrm>
                <a:off x="0" y="435349"/>
                <a:ext cx="260915" cy="269241"/>
                <a:chOff x="0" y="0"/>
                <a:chExt cx="260914" cy="269240"/>
              </a:xfrm>
            </p:grpSpPr>
            <p:sp>
              <p:nvSpPr>
                <p:cNvPr id="120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0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204" name="Rechthoek 149"/>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1207" name="Ovaal 150"/>
              <p:cNvGrpSpPr/>
              <p:nvPr/>
            </p:nvGrpSpPr>
            <p:grpSpPr>
              <a:xfrm>
                <a:off x="0" y="870698"/>
                <a:ext cx="260915" cy="269241"/>
                <a:chOff x="0" y="0"/>
                <a:chExt cx="260914" cy="269240"/>
              </a:xfrm>
            </p:grpSpPr>
            <p:sp>
              <p:nvSpPr>
                <p:cNvPr id="120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0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208" name="Rechthoek 151"/>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1211" name="Ovaal 152"/>
              <p:cNvGrpSpPr/>
              <p:nvPr/>
            </p:nvGrpSpPr>
            <p:grpSpPr>
              <a:xfrm>
                <a:off x="0" y="1306047"/>
                <a:ext cx="260915" cy="269241"/>
                <a:chOff x="0" y="0"/>
                <a:chExt cx="260914" cy="269240"/>
              </a:xfrm>
            </p:grpSpPr>
            <p:sp>
              <p:nvSpPr>
                <p:cNvPr id="120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1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1212" name="Rechthoek 153"/>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1215" name="Ovaal 154"/>
              <p:cNvGrpSpPr/>
              <p:nvPr/>
            </p:nvGrpSpPr>
            <p:grpSpPr>
              <a:xfrm>
                <a:off x="0" y="1741396"/>
                <a:ext cx="260915" cy="269241"/>
                <a:chOff x="0" y="0"/>
                <a:chExt cx="260914" cy="269240"/>
              </a:xfrm>
            </p:grpSpPr>
            <p:sp>
              <p:nvSpPr>
                <p:cNvPr id="121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1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1216" name="Rechthoek 155"/>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1219" name="Ovaal 156"/>
              <p:cNvGrpSpPr/>
              <p:nvPr/>
            </p:nvGrpSpPr>
            <p:grpSpPr>
              <a:xfrm>
                <a:off x="0" y="2176745"/>
                <a:ext cx="260915" cy="269241"/>
                <a:chOff x="0" y="0"/>
                <a:chExt cx="260914" cy="269240"/>
              </a:xfrm>
            </p:grpSpPr>
            <p:sp>
              <p:nvSpPr>
                <p:cNvPr id="121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1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1220" name="Rechthoek 157"/>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1223" name="Ovaal 158"/>
              <p:cNvGrpSpPr/>
              <p:nvPr/>
            </p:nvGrpSpPr>
            <p:grpSpPr>
              <a:xfrm>
                <a:off x="0" y="2612094"/>
                <a:ext cx="260915" cy="269241"/>
                <a:chOff x="0" y="0"/>
                <a:chExt cx="260914" cy="269240"/>
              </a:xfrm>
            </p:grpSpPr>
            <p:sp>
              <p:nvSpPr>
                <p:cNvPr id="122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2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1224" name="Rechthoek 159"/>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1227" name="Ovaal 160"/>
              <p:cNvGrpSpPr/>
              <p:nvPr/>
            </p:nvGrpSpPr>
            <p:grpSpPr>
              <a:xfrm>
                <a:off x="0" y="3047443"/>
                <a:ext cx="260915" cy="269241"/>
                <a:chOff x="0" y="0"/>
                <a:chExt cx="260914" cy="269240"/>
              </a:xfrm>
            </p:grpSpPr>
            <p:sp>
              <p:nvSpPr>
                <p:cNvPr id="122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2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1228" name="Rechthoek 161"/>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1231" name="Ovaal 162"/>
              <p:cNvGrpSpPr/>
              <p:nvPr/>
            </p:nvGrpSpPr>
            <p:grpSpPr>
              <a:xfrm>
                <a:off x="0" y="3482796"/>
                <a:ext cx="260915" cy="269241"/>
                <a:chOff x="0" y="0"/>
                <a:chExt cx="260914" cy="269240"/>
              </a:xfrm>
            </p:grpSpPr>
            <p:sp>
              <p:nvSpPr>
                <p:cNvPr id="122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3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1232" name="Rechthoek 163"/>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1234" name="Rechthoek 144"/>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1248" name="Groep 219"/>
          <p:cNvGrpSpPr/>
          <p:nvPr/>
        </p:nvGrpSpPr>
        <p:grpSpPr>
          <a:xfrm>
            <a:off x="-7461" y="-1785441"/>
            <a:ext cx="2591201" cy="1583829"/>
            <a:chOff x="0" y="0"/>
            <a:chExt cx="2591200" cy="1583828"/>
          </a:xfrm>
        </p:grpSpPr>
        <p:sp>
          <p:nvSpPr>
            <p:cNvPr id="1236" name="Rechthoek 220"/>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239" name="Rechthoek 221"/>
            <p:cNvGrpSpPr/>
            <p:nvPr/>
          </p:nvGrpSpPr>
          <p:grpSpPr>
            <a:xfrm>
              <a:off x="98270" y="102557"/>
              <a:ext cx="2412001" cy="252001"/>
              <a:chOff x="0" y="0"/>
              <a:chExt cx="2412000" cy="252000"/>
            </a:xfrm>
          </p:grpSpPr>
          <p:sp>
            <p:nvSpPr>
              <p:cNvPr id="123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23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242" name="Ovaal 341"/>
            <p:cNvGrpSpPr/>
            <p:nvPr/>
          </p:nvGrpSpPr>
          <p:grpSpPr>
            <a:xfrm>
              <a:off x="98269" y="498484"/>
              <a:ext cx="260915" cy="269241"/>
              <a:chOff x="0" y="0"/>
              <a:chExt cx="260914" cy="269240"/>
            </a:xfrm>
          </p:grpSpPr>
          <p:sp>
            <p:nvSpPr>
              <p:cNvPr id="124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4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243" name="Rechthoek 342"/>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246" name="Ovaal 343"/>
            <p:cNvGrpSpPr/>
            <p:nvPr/>
          </p:nvGrpSpPr>
          <p:grpSpPr>
            <a:xfrm>
              <a:off x="98269" y="934809"/>
              <a:ext cx="260915" cy="269241"/>
              <a:chOff x="0" y="0"/>
              <a:chExt cx="260914" cy="269240"/>
            </a:xfrm>
          </p:grpSpPr>
          <p:sp>
            <p:nvSpPr>
              <p:cNvPr id="124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4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247" name="Rechthoek 344"/>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Tree>
    <p:extLst>
      <p:ext uri="{BB962C8B-B14F-4D97-AF65-F5344CB8AC3E}">
        <p14:creationId xmlns:p14="http://schemas.microsoft.com/office/powerpoint/2010/main" val="19640664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2A01-6FF4-411A-A172-E3FDB39540E3}"/>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55041E2-B724-4B3E-B7E9-3B80E7253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515D108-86EA-4AE7-96A5-DFEE2726B919}"/>
              </a:ext>
            </a:extLst>
          </p:cNvPr>
          <p:cNvSpPr>
            <a:spLocks noGrp="1"/>
          </p:cNvSpPr>
          <p:nvPr>
            <p:ph type="dt" sz="half" idx="10"/>
          </p:nvPr>
        </p:nvSpPr>
        <p:spPr/>
        <p:txBody>
          <a:bodyPr/>
          <a:lstStyle/>
          <a:p>
            <a:fld id="{3E49F726-D198-4DC2-9A1D-345A5D4EFD18}" type="datetime1">
              <a:rPr lang="nl-NL" smtClean="0"/>
              <a:t>29-11-2021</a:t>
            </a:fld>
            <a:endParaRPr lang="nl-NL"/>
          </a:p>
        </p:txBody>
      </p:sp>
      <p:sp>
        <p:nvSpPr>
          <p:cNvPr id="5" name="Footer Placeholder 4">
            <a:extLst>
              <a:ext uri="{FF2B5EF4-FFF2-40B4-BE49-F238E27FC236}">
                <a16:creationId xmlns:a16="http://schemas.microsoft.com/office/drawing/2014/main" id="{BB4A75FC-1137-4BA5-B490-56ACA686146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4211E35-2204-412D-87EE-7DADD5A2E33D}"/>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244536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ekst en Beeld (L)">
    <p:spTree>
      <p:nvGrpSpPr>
        <p:cNvPr id="1" name=""/>
        <p:cNvGrpSpPr/>
        <p:nvPr/>
      </p:nvGrpSpPr>
      <p:grpSpPr>
        <a:xfrm>
          <a:off x="0" y="0"/>
          <a:ext cx="0" cy="0"/>
          <a:chOff x="0" y="0"/>
          <a:chExt cx="0" cy="0"/>
        </a:xfrm>
      </p:grpSpPr>
      <p:grpSp>
        <p:nvGrpSpPr>
          <p:cNvPr id="1275" name="Instructie"/>
          <p:cNvGrpSpPr/>
          <p:nvPr/>
        </p:nvGrpSpPr>
        <p:grpSpPr>
          <a:xfrm>
            <a:off x="-7462" y="7107104"/>
            <a:ext cx="3391307" cy="1765091"/>
            <a:chOff x="0" y="0"/>
            <a:chExt cx="3391306" cy="1765089"/>
          </a:xfrm>
        </p:grpSpPr>
        <p:sp>
          <p:nvSpPr>
            <p:cNvPr id="125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274" name="Instructie"/>
            <p:cNvGrpSpPr/>
            <p:nvPr/>
          </p:nvGrpSpPr>
          <p:grpSpPr>
            <a:xfrm>
              <a:off x="98270" y="12607"/>
              <a:ext cx="3194766" cy="1752483"/>
              <a:chOff x="0" y="0"/>
              <a:chExt cx="3194765" cy="1752482"/>
            </a:xfrm>
          </p:grpSpPr>
          <p:grpSp>
            <p:nvGrpSpPr>
              <p:cNvPr id="1258" name="Rechthoek 17"/>
              <p:cNvGrpSpPr/>
              <p:nvPr/>
            </p:nvGrpSpPr>
            <p:grpSpPr>
              <a:xfrm>
                <a:off x="0" y="0"/>
                <a:ext cx="3194766" cy="431900"/>
                <a:chOff x="0" y="0"/>
                <a:chExt cx="3194764" cy="431899"/>
              </a:xfrm>
            </p:grpSpPr>
            <p:sp>
              <p:nvSpPr>
                <p:cNvPr id="125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25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261" name="Ovaal 18"/>
              <p:cNvGrpSpPr/>
              <p:nvPr/>
            </p:nvGrpSpPr>
            <p:grpSpPr>
              <a:xfrm>
                <a:off x="0" y="485877"/>
                <a:ext cx="260915" cy="269241"/>
                <a:chOff x="0" y="0"/>
                <a:chExt cx="260914" cy="269240"/>
              </a:xfrm>
            </p:grpSpPr>
            <p:sp>
              <p:nvSpPr>
                <p:cNvPr id="125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6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26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265" name="Ovaal 20"/>
              <p:cNvGrpSpPr/>
              <p:nvPr/>
            </p:nvGrpSpPr>
            <p:grpSpPr>
              <a:xfrm>
                <a:off x="0" y="922202"/>
                <a:ext cx="260915" cy="269241"/>
                <a:chOff x="0" y="0"/>
                <a:chExt cx="260914" cy="269240"/>
              </a:xfrm>
            </p:grpSpPr>
            <p:sp>
              <p:nvSpPr>
                <p:cNvPr id="126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26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26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273" name="Groep 22"/>
              <p:cNvGrpSpPr/>
              <p:nvPr/>
            </p:nvGrpSpPr>
            <p:grpSpPr>
              <a:xfrm>
                <a:off x="2513632" y="470171"/>
                <a:ext cx="681134" cy="696748"/>
                <a:chOff x="0" y="0"/>
                <a:chExt cx="681132" cy="696747"/>
              </a:xfrm>
            </p:grpSpPr>
            <p:grpSp>
              <p:nvGrpSpPr>
                <p:cNvPr id="1271" name="Groep 23"/>
                <p:cNvGrpSpPr/>
                <p:nvPr/>
              </p:nvGrpSpPr>
              <p:grpSpPr>
                <a:xfrm>
                  <a:off x="197031" y="0"/>
                  <a:ext cx="287071" cy="379108"/>
                  <a:chOff x="0" y="0"/>
                  <a:chExt cx="287070" cy="379106"/>
                </a:xfrm>
              </p:grpSpPr>
              <p:sp>
                <p:nvSpPr>
                  <p:cNvPr id="126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26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26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27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27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288" name="Groep 9"/>
          <p:cNvGrpSpPr/>
          <p:nvPr/>
        </p:nvGrpSpPr>
        <p:grpSpPr>
          <a:xfrm>
            <a:off x="2982511" y="-1228655"/>
            <a:ext cx="6226977" cy="490402"/>
            <a:chOff x="0" y="0"/>
            <a:chExt cx="6226976" cy="490400"/>
          </a:xfrm>
        </p:grpSpPr>
        <p:sp>
          <p:nvSpPr>
            <p:cNvPr id="127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287" name="Groep 8"/>
            <p:cNvGrpSpPr/>
            <p:nvPr/>
          </p:nvGrpSpPr>
          <p:grpSpPr>
            <a:xfrm>
              <a:off x="0" y="0"/>
              <a:ext cx="6226975" cy="211381"/>
              <a:chOff x="0" y="0"/>
              <a:chExt cx="6226974" cy="211380"/>
            </a:xfrm>
          </p:grpSpPr>
          <p:sp>
            <p:nvSpPr>
              <p:cNvPr id="127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7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8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297" name="Group 4"/>
          <p:cNvGrpSpPr/>
          <p:nvPr/>
        </p:nvGrpSpPr>
        <p:grpSpPr>
          <a:xfrm>
            <a:off x="698501" y="5884314"/>
            <a:ext cx="1454912" cy="577167"/>
            <a:chOff x="0" y="0"/>
            <a:chExt cx="1454911" cy="577165"/>
          </a:xfrm>
        </p:grpSpPr>
        <p:sp>
          <p:nvSpPr>
            <p:cNvPr id="128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29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9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9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98" name="Rechthoek 7"/>
          <p:cNvSpPr/>
          <p:nvPr/>
        </p:nvSpPr>
        <p:spPr>
          <a:xfrm>
            <a:off x="4259367" y="0"/>
            <a:ext cx="7934401"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299" name="Body Level One…"/>
          <p:cNvSpPr txBox="1">
            <a:spLocks noGrp="1"/>
          </p:cNvSpPr>
          <p:nvPr>
            <p:ph type="body" idx="1" hasCustomPrompt="1"/>
          </p:nvPr>
        </p:nvSpPr>
        <p:spPr>
          <a:xfrm>
            <a:off x="4259367" y="189167"/>
            <a:ext cx="7932633" cy="6668832"/>
          </a:xfrm>
          <a:prstGeom prst="rect">
            <a:avLst/>
          </a:prstGeom>
          <a:solidFill>
            <a:srgbClr val="00B7D3"/>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300" name="Tijdelijke aanduiding voor afbeelding 8"/>
          <p:cNvSpPr>
            <a:spLocks noGrp="1"/>
          </p:cNvSpPr>
          <p:nvPr>
            <p:ph type="pic" idx="21"/>
          </p:nvPr>
        </p:nvSpPr>
        <p:spPr>
          <a:xfrm>
            <a:off x="4259367" y="1433"/>
            <a:ext cx="7932633" cy="6856567"/>
          </a:xfrm>
          <a:prstGeom prst="rect">
            <a:avLst/>
          </a:prstGeom>
        </p:spPr>
        <p:txBody>
          <a:bodyPr lIns="91439" tIns="45719" rIns="91439" bIns="45719"/>
          <a:lstStyle/>
          <a:p>
            <a:endParaRPr/>
          </a:p>
        </p:txBody>
      </p:sp>
      <p:sp>
        <p:nvSpPr>
          <p:cNvPr id="1301" name="Korte titel"/>
          <p:cNvSpPr txBox="1">
            <a:spLocks noGrp="1"/>
          </p:cNvSpPr>
          <p:nvPr>
            <p:ph type="title" hasCustomPrompt="1"/>
          </p:nvPr>
        </p:nvSpPr>
        <p:spPr>
          <a:xfrm>
            <a:off x="698500" y="741499"/>
            <a:ext cx="2799444" cy="490401"/>
          </a:xfrm>
          <a:prstGeom prst="rect">
            <a:avLst/>
          </a:prstGeom>
        </p:spPr>
        <p:txBody>
          <a:bodyPr>
            <a:normAutofit/>
          </a:bodyPr>
          <a:lstStyle/>
          <a:p>
            <a:r>
              <a:t>Korte titel</a:t>
            </a:r>
          </a:p>
        </p:txBody>
      </p:sp>
      <p:sp>
        <p:nvSpPr>
          <p:cNvPr id="1302" name="Tijdelijke aanduiding voor verticale tekst 2"/>
          <p:cNvSpPr>
            <a:spLocks noGrp="1"/>
          </p:cNvSpPr>
          <p:nvPr>
            <p:ph type="body" sz="quarter" idx="22" hasCustomPrompt="1"/>
          </p:nvPr>
        </p:nvSpPr>
        <p:spPr>
          <a:xfrm>
            <a:off x="698499" y="1591899"/>
            <a:ext cx="2799445" cy="4356465"/>
          </a:xfrm>
          <a:prstGeom prst="rect">
            <a:avLst/>
          </a:prstGeom>
        </p:spPr>
        <p:txBody>
          <a:bodyPr>
            <a:normAutofit/>
          </a:bodyPr>
          <a:lstStyle/>
          <a:p>
            <a:r>
              <a:t>Klik hier om een bullet te plaatsen.
Sub-bullets
Leestekst
Subtitel
Numerieke bullets
# Abc
# Bullets
Cursief
Alt. Subtitel</a:t>
            </a:r>
          </a:p>
        </p:txBody>
      </p:sp>
      <p:sp>
        <p:nvSpPr>
          <p:cNvPr id="1303"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en Beeld (L)</a:t>
            </a:r>
          </a:p>
        </p:txBody>
      </p:sp>
      <p:sp>
        <p:nvSpPr>
          <p:cNvPr id="130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1355" name="Instructie"/>
          <p:cNvGrpSpPr/>
          <p:nvPr/>
        </p:nvGrpSpPr>
        <p:grpSpPr>
          <a:xfrm>
            <a:off x="12441539" y="-99301"/>
            <a:ext cx="3391308" cy="7056603"/>
            <a:chOff x="0" y="0"/>
            <a:chExt cx="3391306" cy="7056601"/>
          </a:xfrm>
        </p:grpSpPr>
        <p:sp>
          <p:nvSpPr>
            <p:cNvPr id="1305" name="Rechthoek 301"/>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1306" name="Ovaal 302"/>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307"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308" name="Rechthoek 304"/>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1354" name="INSTRUCTIE"/>
            <p:cNvGrpSpPr/>
            <p:nvPr/>
          </p:nvGrpSpPr>
          <p:grpSpPr>
            <a:xfrm>
              <a:off x="114897" y="9349"/>
              <a:ext cx="3194766" cy="3953547"/>
              <a:chOff x="0" y="0"/>
              <a:chExt cx="3194765" cy="3953545"/>
            </a:xfrm>
          </p:grpSpPr>
          <p:grpSp>
            <p:nvGrpSpPr>
              <p:cNvPr id="1311" name="Rechthoek 306"/>
              <p:cNvGrpSpPr/>
              <p:nvPr/>
            </p:nvGrpSpPr>
            <p:grpSpPr>
              <a:xfrm>
                <a:off x="0" y="0"/>
                <a:ext cx="3194766" cy="431900"/>
                <a:chOff x="0" y="0"/>
                <a:chExt cx="3194764" cy="431899"/>
              </a:xfrm>
            </p:grpSpPr>
            <p:sp>
              <p:nvSpPr>
                <p:cNvPr id="1309"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310"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1314" name="Ovaal 307"/>
              <p:cNvGrpSpPr/>
              <p:nvPr/>
            </p:nvGrpSpPr>
            <p:grpSpPr>
              <a:xfrm>
                <a:off x="0" y="479375"/>
                <a:ext cx="260915" cy="269241"/>
                <a:chOff x="0" y="0"/>
                <a:chExt cx="260914" cy="269240"/>
              </a:xfrm>
            </p:grpSpPr>
            <p:sp>
              <p:nvSpPr>
                <p:cNvPr id="131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31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315" name="Rechthoek 308"/>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1318" name="Ovaal 309"/>
              <p:cNvGrpSpPr/>
              <p:nvPr/>
            </p:nvGrpSpPr>
            <p:grpSpPr>
              <a:xfrm>
                <a:off x="0" y="1658771"/>
                <a:ext cx="260915" cy="269241"/>
                <a:chOff x="0" y="0"/>
                <a:chExt cx="260914" cy="269240"/>
              </a:xfrm>
            </p:grpSpPr>
            <p:sp>
              <p:nvSpPr>
                <p:cNvPr id="131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31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319" name="Rechthoek 310"/>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1325" name="Groep 311"/>
              <p:cNvGrpSpPr/>
              <p:nvPr/>
            </p:nvGrpSpPr>
            <p:grpSpPr>
              <a:xfrm>
                <a:off x="365681" y="2104358"/>
                <a:ext cx="825501" cy="209551"/>
                <a:chOff x="0" y="0"/>
                <a:chExt cx="825500" cy="209550"/>
              </a:xfrm>
            </p:grpSpPr>
            <p:grpSp>
              <p:nvGrpSpPr>
                <p:cNvPr id="1322" name="Rechthoek 338"/>
                <p:cNvGrpSpPr/>
                <p:nvPr/>
              </p:nvGrpSpPr>
              <p:grpSpPr>
                <a:xfrm>
                  <a:off x="0" y="0"/>
                  <a:ext cx="825500" cy="209550"/>
                  <a:chOff x="0" y="0"/>
                  <a:chExt cx="825500" cy="209550"/>
                </a:xfrm>
              </p:grpSpPr>
              <p:sp>
                <p:nvSpPr>
                  <p:cNvPr id="1320"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321"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1323" name="Rechte verbindingslijn 339"/>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1324" name="Gelijkbenige driehoek 340"/>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332" name="Groep 312"/>
              <p:cNvGrpSpPr/>
              <p:nvPr/>
            </p:nvGrpSpPr>
            <p:grpSpPr>
              <a:xfrm>
                <a:off x="365681" y="1197979"/>
                <a:ext cx="294790" cy="346677"/>
                <a:chOff x="0" y="0"/>
                <a:chExt cx="294789" cy="346676"/>
              </a:xfrm>
            </p:grpSpPr>
            <p:sp>
              <p:nvSpPr>
                <p:cNvPr id="1326" name="Rechthoek 332"/>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327" name="Ovaal 333"/>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28" name="Vrije vorm: vorm 334"/>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29" name="Rechthoek: afgeronde hoeken 335"/>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330" name="Rechte verbindingslijn 336"/>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1331" name="Rechte verbindingslijn 337"/>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1335" name="Ovaal 313"/>
              <p:cNvGrpSpPr/>
              <p:nvPr/>
            </p:nvGrpSpPr>
            <p:grpSpPr>
              <a:xfrm>
                <a:off x="0" y="2462024"/>
                <a:ext cx="260915" cy="269241"/>
                <a:chOff x="0" y="0"/>
                <a:chExt cx="260914" cy="269240"/>
              </a:xfrm>
            </p:grpSpPr>
            <p:sp>
              <p:nvSpPr>
                <p:cNvPr id="133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334"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336" name="Rechthoek 314"/>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1353" name="Groep 315"/>
              <p:cNvGrpSpPr/>
              <p:nvPr/>
            </p:nvGrpSpPr>
            <p:grpSpPr>
              <a:xfrm>
                <a:off x="219796" y="3340627"/>
                <a:ext cx="684512" cy="612919"/>
                <a:chOff x="0" y="0"/>
                <a:chExt cx="684511" cy="612917"/>
              </a:xfrm>
            </p:grpSpPr>
            <p:grpSp>
              <p:nvGrpSpPr>
                <p:cNvPr id="1350" name="Groep 316"/>
                <p:cNvGrpSpPr/>
                <p:nvPr/>
              </p:nvGrpSpPr>
              <p:grpSpPr>
                <a:xfrm>
                  <a:off x="158326" y="-1"/>
                  <a:ext cx="386065" cy="370653"/>
                  <a:chOff x="0" y="0"/>
                  <a:chExt cx="386063" cy="370651"/>
                </a:xfrm>
              </p:grpSpPr>
              <p:grpSp>
                <p:nvGrpSpPr>
                  <p:cNvPr id="1343" name="Groep 319"/>
                  <p:cNvGrpSpPr/>
                  <p:nvPr/>
                </p:nvGrpSpPr>
                <p:grpSpPr>
                  <a:xfrm>
                    <a:off x="-1" y="-1"/>
                    <a:ext cx="341295" cy="325544"/>
                    <a:chOff x="0" y="0"/>
                    <a:chExt cx="341293" cy="325542"/>
                  </a:xfrm>
                </p:grpSpPr>
                <p:grpSp>
                  <p:nvGrpSpPr>
                    <p:cNvPr id="1340" name="Groep 326"/>
                    <p:cNvGrpSpPr/>
                    <p:nvPr/>
                  </p:nvGrpSpPr>
                  <p:grpSpPr>
                    <a:xfrm>
                      <a:off x="-1" y="-1"/>
                      <a:ext cx="341295" cy="325544"/>
                      <a:chOff x="0" y="0"/>
                      <a:chExt cx="341293" cy="325542"/>
                    </a:xfrm>
                  </p:grpSpPr>
                  <p:sp>
                    <p:nvSpPr>
                      <p:cNvPr id="1337" name="Rechthoek 329"/>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338" name="Rechthoek 330"/>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339" name="Ovaal 331"/>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1341" name="Afbeelding 327" descr="Afbeelding 327"/>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1342" name="Afbeelding 328" descr="Afbeelding 328"/>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1346" name="Groep 320"/>
                  <p:cNvGrpSpPr/>
                  <p:nvPr/>
                </p:nvGrpSpPr>
                <p:grpSpPr>
                  <a:xfrm>
                    <a:off x="265551" y="249608"/>
                    <a:ext cx="120513" cy="121044"/>
                    <a:chOff x="0" y="0"/>
                    <a:chExt cx="120511" cy="121042"/>
                  </a:xfrm>
                </p:grpSpPr>
                <p:sp>
                  <p:nvSpPr>
                    <p:cNvPr id="1344" name="Rechthoek 324"/>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45" name="Rechthoek 325"/>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349" name="Groep 321"/>
                  <p:cNvGrpSpPr/>
                  <p:nvPr/>
                </p:nvGrpSpPr>
                <p:grpSpPr>
                  <a:xfrm>
                    <a:off x="230749" y="216856"/>
                    <a:ext cx="120513" cy="121043"/>
                    <a:chOff x="0" y="0"/>
                    <a:chExt cx="120511" cy="121042"/>
                  </a:xfrm>
                </p:grpSpPr>
                <p:sp>
                  <p:nvSpPr>
                    <p:cNvPr id="1347" name="Rechthoek 322"/>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48" name="Rechthoek 323"/>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351" name="Rechthoek 317"/>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1352" name="Gelijkbenige driehoek 318"/>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455" name="Instructie"/>
          <p:cNvGrpSpPr/>
          <p:nvPr/>
        </p:nvGrpSpPr>
        <p:grpSpPr>
          <a:xfrm>
            <a:off x="-3666329" y="-99301"/>
            <a:ext cx="3391308" cy="7056603"/>
            <a:chOff x="0" y="0"/>
            <a:chExt cx="3391306" cy="7056601"/>
          </a:xfrm>
        </p:grpSpPr>
        <p:sp>
          <p:nvSpPr>
            <p:cNvPr id="1356" name="Rechthoek 1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1357" name="Rechthoek 129"/>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360" name="Rechthoek 130"/>
            <p:cNvGrpSpPr/>
            <p:nvPr/>
          </p:nvGrpSpPr>
          <p:grpSpPr>
            <a:xfrm>
              <a:off x="97162" y="490143"/>
              <a:ext cx="393460" cy="184059"/>
              <a:chOff x="0" y="0"/>
              <a:chExt cx="393459" cy="184057"/>
            </a:xfrm>
          </p:grpSpPr>
          <p:sp>
            <p:nvSpPr>
              <p:cNvPr id="135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5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1361" name="Rechthoek 131"/>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1371" name="Groep 132"/>
            <p:cNvGrpSpPr/>
            <p:nvPr/>
          </p:nvGrpSpPr>
          <p:grpSpPr>
            <a:xfrm>
              <a:off x="350475" y="754659"/>
              <a:ext cx="137190" cy="108009"/>
              <a:chOff x="0" y="0"/>
              <a:chExt cx="137188" cy="108008"/>
            </a:xfrm>
          </p:grpSpPr>
          <p:grpSp>
            <p:nvGrpSpPr>
              <p:cNvPr id="1367" name="Groep 199"/>
              <p:cNvGrpSpPr/>
              <p:nvPr/>
            </p:nvGrpSpPr>
            <p:grpSpPr>
              <a:xfrm>
                <a:off x="0" y="0"/>
                <a:ext cx="137190" cy="108009"/>
                <a:chOff x="0" y="0"/>
                <a:chExt cx="137188" cy="108008"/>
              </a:xfrm>
            </p:grpSpPr>
            <p:sp>
              <p:nvSpPr>
                <p:cNvPr id="1362" name="Rechte verbindingslijn 203"/>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63" name="Rechte verbindingslijn 204"/>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64" name="Rechte verbindingslijn 205"/>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65" name="Rechte verbindingslijn 206"/>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66" name="Rechte verbindingslijn 207"/>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370" name="Groep 200"/>
              <p:cNvGrpSpPr/>
              <p:nvPr/>
            </p:nvGrpSpPr>
            <p:grpSpPr>
              <a:xfrm>
                <a:off x="52" y="26196"/>
                <a:ext cx="66718" cy="54523"/>
                <a:chOff x="0" y="0"/>
                <a:chExt cx="66716" cy="54521"/>
              </a:xfrm>
            </p:grpSpPr>
            <p:sp>
              <p:nvSpPr>
                <p:cNvPr id="1368" name="Rechthoek 201"/>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69" name="Pijl: punthaak 202"/>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1381" name="Groep 133"/>
            <p:cNvGrpSpPr/>
            <p:nvPr/>
          </p:nvGrpSpPr>
          <p:grpSpPr>
            <a:xfrm>
              <a:off x="107595" y="754659"/>
              <a:ext cx="137190" cy="108009"/>
              <a:chOff x="0" y="0"/>
              <a:chExt cx="137188" cy="108008"/>
            </a:xfrm>
          </p:grpSpPr>
          <p:grpSp>
            <p:nvGrpSpPr>
              <p:cNvPr id="1377" name="Groep 190"/>
              <p:cNvGrpSpPr/>
              <p:nvPr/>
            </p:nvGrpSpPr>
            <p:grpSpPr>
              <a:xfrm>
                <a:off x="0" y="0"/>
                <a:ext cx="137190" cy="108009"/>
                <a:chOff x="0" y="0"/>
                <a:chExt cx="137188" cy="108008"/>
              </a:xfrm>
            </p:grpSpPr>
            <p:sp>
              <p:nvSpPr>
                <p:cNvPr id="1372" name="Rechte verbindingslijn 194"/>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73" name="Rechte verbindingslijn 195"/>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74" name="Rechte verbindingslijn 196"/>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75" name="Rechte verbindingslijn 197"/>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376" name="Rechte verbindingslijn 198"/>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380" name="Groep 191"/>
              <p:cNvGrpSpPr/>
              <p:nvPr/>
            </p:nvGrpSpPr>
            <p:grpSpPr>
              <a:xfrm>
                <a:off x="51" y="26196"/>
                <a:ext cx="66718" cy="54523"/>
                <a:chOff x="0" y="0"/>
                <a:chExt cx="66716" cy="54521"/>
              </a:xfrm>
            </p:grpSpPr>
            <p:sp>
              <p:nvSpPr>
                <p:cNvPr id="1378" name="Rechthoek 192"/>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79" name="Pijl: punthaak 193"/>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382" name="Rechte verbindingslijn 134"/>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1383" name="Rechte verbindingslijn 135"/>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1395" name="Groep 136"/>
            <p:cNvGrpSpPr/>
            <p:nvPr/>
          </p:nvGrpSpPr>
          <p:grpSpPr>
            <a:xfrm>
              <a:off x="784582" y="491641"/>
              <a:ext cx="268739" cy="248382"/>
              <a:chOff x="0" y="0"/>
              <a:chExt cx="268738" cy="248381"/>
            </a:xfrm>
          </p:grpSpPr>
          <p:sp>
            <p:nvSpPr>
              <p:cNvPr id="1384" name="Rechthoek 179"/>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394" name="Groep 180"/>
              <p:cNvGrpSpPr/>
              <p:nvPr/>
            </p:nvGrpSpPr>
            <p:grpSpPr>
              <a:xfrm>
                <a:off x="43069" y="52310"/>
                <a:ext cx="182599" cy="143760"/>
                <a:chOff x="0" y="0"/>
                <a:chExt cx="182597" cy="143759"/>
              </a:xfrm>
            </p:grpSpPr>
            <p:grpSp>
              <p:nvGrpSpPr>
                <p:cNvPr id="1390" name="Groep 181"/>
                <p:cNvGrpSpPr/>
                <p:nvPr/>
              </p:nvGrpSpPr>
              <p:grpSpPr>
                <a:xfrm>
                  <a:off x="0" y="0"/>
                  <a:ext cx="182599" cy="143760"/>
                  <a:chOff x="0" y="0"/>
                  <a:chExt cx="182597" cy="143759"/>
                </a:xfrm>
              </p:grpSpPr>
              <p:sp>
                <p:nvSpPr>
                  <p:cNvPr id="1385" name="Rechte verbindingslijn 185"/>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86" name="Rechte verbindingslijn 186"/>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87" name="Rechte verbindingslijn 187"/>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88" name="Rechte verbindingslijn 188"/>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89" name="Rechte verbindingslijn 189"/>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393" name="Groep 182"/>
                <p:cNvGrpSpPr/>
                <p:nvPr/>
              </p:nvGrpSpPr>
              <p:grpSpPr>
                <a:xfrm>
                  <a:off x="68" y="34868"/>
                  <a:ext cx="88802" cy="72569"/>
                  <a:chOff x="0" y="0"/>
                  <a:chExt cx="88800" cy="72568"/>
                </a:xfrm>
              </p:grpSpPr>
              <p:sp>
                <p:nvSpPr>
                  <p:cNvPr id="1391" name="Rechthoek 183"/>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392" name="Pijl: punthaak 184"/>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407" name="Groep 137"/>
            <p:cNvGrpSpPr/>
            <p:nvPr/>
          </p:nvGrpSpPr>
          <p:grpSpPr>
            <a:xfrm>
              <a:off x="784582" y="800638"/>
              <a:ext cx="268739" cy="248382"/>
              <a:chOff x="0" y="0"/>
              <a:chExt cx="268738" cy="248381"/>
            </a:xfrm>
          </p:grpSpPr>
          <p:sp>
            <p:nvSpPr>
              <p:cNvPr id="1396" name="Rechthoek 168"/>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406" name="Groep 169"/>
              <p:cNvGrpSpPr/>
              <p:nvPr/>
            </p:nvGrpSpPr>
            <p:grpSpPr>
              <a:xfrm>
                <a:off x="43069" y="52310"/>
                <a:ext cx="182599" cy="143760"/>
                <a:chOff x="0" y="0"/>
                <a:chExt cx="182597" cy="143759"/>
              </a:xfrm>
            </p:grpSpPr>
            <p:grpSp>
              <p:nvGrpSpPr>
                <p:cNvPr id="1402" name="Groep 170"/>
                <p:cNvGrpSpPr/>
                <p:nvPr/>
              </p:nvGrpSpPr>
              <p:grpSpPr>
                <a:xfrm>
                  <a:off x="0" y="0"/>
                  <a:ext cx="182599" cy="143760"/>
                  <a:chOff x="0" y="0"/>
                  <a:chExt cx="182597" cy="143759"/>
                </a:xfrm>
              </p:grpSpPr>
              <p:sp>
                <p:nvSpPr>
                  <p:cNvPr id="1397" name="Rechte verbindingslijn 174"/>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98" name="Rechte verbindingslijn 175"/>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399" name="Rechte verbindingslijn 176"/>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400" name="Rechte verbindingslijn 177"/>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401" name="Rechte verbindingslijn 178"/>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405" name="Groep 171"/>
                <p:cNvGrpSpPr/>
                <p:nvPr/>
              </p:nvGrpSpPr>
              <p:grpSpPr>
                <a:xfrm>
                  <a:off x="69" y="34868"/>
                  <a:ext cx="88802" cy="72569"/>
                  <a:chOff x="0" y="0"/>
                  <a:chExt cx="88800" cy="72568"/>
                </a:xfrm>
              </p:grpSpPr>
              <p:sp>
                <p:nvSpPr>
                  <p:cNvPr id="1403" name="Rechthoek 172"/>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404" name="Pijl: punthaak 173"/>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1408" name="Rechthoek 138"/>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1409" name="Rechthoek 139"/>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1410" name="Rechthoek 140"/>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1413" name="Rechthoek 141"/>
            <p:cNvGrpSpPr/>
            <p:nvPr/>
          </p:nvGrpSpPr>
          <p:grpSpPr>
            <a:xfrm>
              <a:off x="98270" y="9349"/>
              <a:ext cx="3194765" cy="431901"/>
              <a:chOff x="0" y="0"/>
              <a:chExt cx="3194764" cy="431899"/>
            </a:xfrm>
          </p:grpSpPr>
          <p:sp>
            <p:nvSpPr>
              <p:cNvPr id="141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41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1416" name="Groep 142"/>
            <p:cNvGrpSpPr/>
            <p:nvPr/>
          </p:nvGrpSpPr>
          <p:grpSpPr>
            <a:xfrm>
              <a:off x="3025479" y="6053864"/>
              <a:ext cx="267557" cy="267556"/>
              <a:chOff x="0" y="0"/>
              <a:chExt cx="267555" cy="267555"/>
            </a:xfrm>
          </p:grpSpPr>
          <p:sp>
            <p:nvSpPr>
              <p:cNvPr id="1414" name="Ovaal 166"/>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41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1453" name="Groep 143"/>
            <p:cNvGrpSpPr/>
            <p:nvPr/>
          </p:nvGrpSpPr>
          <p:grpSpPr>
            <a:xfrm>
              <a:off x="97162" y="2004378"/>
              <a:ext cx="3195873" cy="3780656"/>
              <a:chOff x="0" y="0"/>
              <a:chExt cx="3195872" cy="3780655"/>
            </a:xfrm>
          </p:grpSpPr>
          <p:grpSp>
            <p:nvGrpSpPr>
              <p:cNvPr id="1419" name="Ovaal 145"/>
              <p:cNvGrpSpPr/>
              <p:nvPr/>
            </p:nvGrpSpPr>
            <p:grpSpPr>
              <a:xfrm>
                <a:off x="0" y="-1"/>
                <a:ext cx="260915" cy="269242"/>
                <a:chOff x="0" y="0"/>
                <a:chExt cx="260914" cy="269240"/>
              </a:xfrm>
            </p:grpSpPr>
            <p:sp>
              <p:nvSpPr>
                <p:cNvPr id="141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1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420" name="Rechthoek 146"/>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1423" name="Ovaal 147"/>
              <p:cNvGrpSpPr/>
              <p:nvPr/>
            </p:nvGrpSpPr>
            <p:grpSpPr>
              <a:xfrm>
                <a:off x="0" y="435349"/>
                <a:ext cx="260915" cy="269241"/>
                <a:chOff x="0" y="0"/>
                <a:chExt cx="260914" cy="269240"/>
              </a:xfrm>
            </p:grpSpPr>
            <p:sp>
              <p:nvSpPr>
                <p:cNvPr id="142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2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424" name="Rechthoek 148"/>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1427" name="Ovaal 152"/>
              <p:cNvGrpSpPr/>
              <p:nvPr/>
            </p:nvGrpSpPr>
            <p:grpSpPr>
              <a:xfrm>
                <a:off x="0" y="870698"/>
                <a:ext cx="260915" cy="269241"/>
                <a:chOff x="0" y="0"/>
                <a:chExt cx="260914" cy="269240"/>
              </a:xfrm>
            </p:grpSpPr>
            <p:sp>
              <p:nvSpPr>
                <p:cNvPr id="142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2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428" name="Rechthoek 153"/>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1431" name="Ovaal 154"/>
              <p:cNvGrpSpPr/>
              <p:nvPr/>
            </p:nvGrpSpPr>
            <p:grpSpPr>
              <a:xfrm>
                <a:off x="0" y="1306047"/>
                <a:ext cx="260915" cy="269241"/>
                <a:chOff x="0" y="0"/>
                <a:chExt cx="260914" cy="269240"/>
              </a:xfrm>
            </p:grpSpPr>
            <p:sp>
              <p:nvSpPr>
                <p:cNvPr id="142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3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1432" name="Rechthoek 155"/>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1435" name="Ovaal 156"/>
              <p:cNvGrpSpPr/>
              <p:nvPr/>
            </p:nvGrpSpPr>
            <p:grpSpPr>
              <a:xfrm>
                <a:off x="0" y="1741396"/>
                <a:ext cx="260915" cy="269241"/>
                <a:chOff x="0" y="0"/>
                <a:chExt cx="260914" cy="269240"/>
              </a:xfrm>
            </p:grpSpPr>
            <p:sp>
              <p:nvSpPr>
                <p:cNvPr id="143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3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1436" name="Rechthoek 157"/>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1439" name="Ovaal 158"/>
              <p:cNvGrpSpPr/>
              <p:nvPr/>
            </p:nvGrpSpPr>
            <p:grpSpPr>
              <a:xfrm>
                <a:off x="0" y="2176745"/>
                <a:ext cx="260915" cy="269241"/>
                <a:chOff x="0" y="0"/>
                <a:chExt cx="260914" cy="269240"/>
              </a:xfrm>
            </p:grpSpPr>
            <p:sp>
              <p:nvSpPr>
                <p:cNvPr id="14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3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1440" name="Rechthoek 159"/>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1443" name="Ovaal 160"/>
              <p:cNvGrpSpPr/>
              <p:nvPr/>
            </p:nvGrpSpPr>
            <p:grpSpPr>
              <a:xfrm>
                <a:off x="0" y="2612094"/>
                <a:ext cx="260915" cy="269241"/>
                <a:chOff x="0" y="0"/>
                <a:chExt cx="260914" cy="269240"/>
              </a:xfrm>
            </p:grpSpPr>
            <p:sp>
              <p:nvSpPr>
                <p:cNvPr id="144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4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1444" name="Rechthoek 161"/>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1447" name="Ovaal 162"/>
              <p:cNvGrpSpPr/>
              <p:nvPr/>
            </p:nvGrpSpPr>
            <p:grpSpPr>
              <a:xfrm>
                <a:off x="0" y="3047443"/>
                <a:ext cx="260915" cy="269241"/>
                <a:chOff x="0" y="0"/>
                <a:chExt cx="260914" cy="269240"/>
              </a:xfrm>
            </p:grpSpPr>
            <p:sp>
              <p:nvSpPr>
                <p:cNvPr id="144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4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1448" name="Rechthoek 163"/>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1451" name="Ovaal 164"/>
              <p:cNvGrpSpPr/>
              <p:nvPr/>
            </p:nvGrpSpPr>
            <p:grpSpPr>
              <a:xfrm>
                <a:off x="0" y="3482796"/>
                <a:ext cx="260915" cy="269241"/>
                <a:chOff x="0" y="0"/>
                <a:chExt cx="260914" cy="269240"/>
              </a:xfrm>
            </p:grpSpPr>
            <p:sp>
              <p:nvSpPr>
                <p:cNvPr id="144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5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1452" name="Rechthoek 165"/>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1454" name="Rechthoek 144"/>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1468" name="Groep 217"/>
          <p:cNvGrpSpPr/>
          <p:nvPr/>
        </p:nvGrpSpPr>
        <p:grpSpPr>
          <a:xfrm>
            <a:off x="-7461" y="-1785441"/>
            <a:ext cx="2591201" cy="1583829"/>
            <a:chOff x="0" y="0"/>
            <a:chExt cx="2591200" cy="1583828"/>
          </a:xfrm>
        </p:grpSpPr>
        <p:sp>
          <p:nvSpPr>
            <p:cNvPr id="1456" name="Rechthoek 218"/>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459" name="Rechthoek 219"/>
            <p:cNvGrpSpPr/>
            <p:nvPr/>
          </p:nvGrpSpPr>
          <p:grpSpPr>
            <a:xfrm>
              <a:off x="98270" y="102557"/>
              <a:ext cx="2412001" cy="252001"/>
              <a:chOff x="0" y="0"/>
              <a:chExt cx="2412000" cy="252000"/>
            </a:xfrm>
          </p:grpSpPr>
          <p:sp>
            <p:nvSpPr>
              <p:cNvPr id="145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45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462" name="Ovaal 220"/>
            <p:cNvGrpSpPr/>
            <p:nvPr/>
          </p:nvGrpSpPr>
          <p:grpSpPr>
            <a:xfrm>
              <a:off x="98269" y="498484"/>
              <a:ext cx="260915" cy="269241"/>
              <a:chOff x="0" y="0"/>
              <a:chExt cx="260914" cy="269240"/>
            </a:xfrm>
          </p:grpSpPr>
          <p:sp>
            <p:nvSpPr>
              <p:cNvPr id="14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6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463" name="Rechthoek 221"/>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466" name="Ovaal 222"/>
            <p:cNvGrpSpPr/>
            <p:nvPr/>
          </p:nvGrpSpPr>
          <p:grpSpPr>
            <a:xfrm>
              <a:off x="98269" y="934809"/>
              <a:ext cx="260915" cy="269241"/>
              <a:chOff x="0" y="0"/>
              <a:chExt cx="260914" cy="269240"/>
            </a:xfrm>
          </p:grpSpPr>
          <p:sp>
            <p:nvSpPr>
              <p:cNvPr id="14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6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467" name="Rechthoek 223"/>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Tree>
    <p:extLst>
      <p:ext uri="{BB962C8B-B14F-4D97-AF65-F5344CB8AC3E}">
        <p14:creationId xmlns:p14="http://schemas.microsoft.com/office/powerpoint/2010/main" val="406020992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Foto">
    <p:spTree>
      <p:nvGrpSpPr>
        <p:cNvPr id="1" name=""/>
        <p:cNvGrpSpPr/>
        <p:nvPr/>
      </p:nvGrpSpPr>
      <p:grpSpPr>
        <a:xfrm>
          <a:off x="0" y="0"/>
          <a:ext cx="0" cy="0"/>
          <a:chOff x="0" y="0"/>
          <a:chExt cx="0" cy="0"/>
        </a:xfrm>
      </p:grpSpPr>
      <p:grpSp>
        <p:nvGrpSpPr>
          <p:cNvPr id="1495" name="Instructie"/>
          <p:cNvGrpSpPr/>
          <p:nvPr/>
        </p:nvGrpSpPr>
        <p:grpSpPr>
          <a:xfrm>
            <a:off x="-7462" y="7107104"/>
            <a:ext cx="3391307" cy="1765091"/>
            <a:chOff x="0" y="0"/>
            <a:chExt cx="3391306" cy="1765089"/>
          </a:xfrm>
        </p:grpSpPr>
        <p:sp>
          <p:nvSpPr>
            <p:cNvPr id="147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494" name="Instructie"/>
            <p:cNvGrpSpPr/>
            <p:nvPr/>
          </p:nvGrpSpPr>
          <p:grpSpPr>
            <a:xfrm>
              <a:off x="98270" y="12607"/>
              <a:ext cx="3194766" cy="1752483"/>
              <a:chOff x="0" y="0"/>
              <a:chExt cx="3194765" cy="1752482"/>
            </a:xfrm>
          </p:grpSpPr>
          <p:grpSp>
            <p:nvGrpSpPr>
              <p:cNvPr id="1478" name="Rechthoek 17"/>
              <p:cNvGrpSpPr/>
              <p:nvPr/>
            </p:nvGrpSpPr>
            <p:grpSpPr>
              <a:xfrm>
                <a:off x="0" y="0"/>
                <a:ext cx="3194766" cy="431900"/>
                <a:chOff x="0" y="0"/>
                <a:chExt cx="3194764" cy="431899"/>
              </a:xfrm>
            </p:grpSpPr>
            <p:sp>
              <p:nvSpPr>
                <p:cNvPr id="147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47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481" name="Ovaal 18"/>
              <p:cNvGrpSpPr/>
              <p:nvPr/>
            </p:nvGrpSpPr>
            <p:grpSpPr>
              <a:xfrm>
                <a:off x="0" y="485877"/>
                <a:ext cx="260915" cy="269241"/>
                <a:chOff x="0" y="0"/>
                <a:chExt cx="260914" cy="269240"/>
              </a:xfrm>
            </p:grpSpPr>
            <p:sp>
              <p:nvSpPr>
                <p:cNvPr id="147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8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48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485" name="Ovaal 20"/>
              <p:cNvGrpSpPr/>
              <p:nvPr/>
            </p:nvGrpSpPr>
            <p:grpSpPr>
              <a:xfrm>
                <a:off x="0" y="922202"/>
                <a:ext cx="260915" cy="269241"/>
                <a:chOff x="0" y="0"/>
                <a:chExt cx="260914" cy="269240"/>
              </a:xfrm>
            </p:grpSpPr>
            <p:sp>
              <p:nvSpPr>
                <p:cNvPr id="148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8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48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493" name="Groep 22"/>
              <p:cNvGrpSpPr/>
              <p:nvPr/>
            </p:nvGrpSpPr>
            <p:grpSpPr>
              <a:xfrm>
                <a:off x="2513632" y="470171"/>
                <a:ext cx="681134" cy="696748"/>
                <a:chOff x="0" y="0"/>
                <a:chExt cx="681132" cy="696747"/>
              </a:xfrm>
            </p:grpSpPr>
            <p:grpSp>
              <p:nvGrpSpPr>
                <p:cNvPr id="1491" name="Groep 23"/>
                <p:cNvGrpSpPr/>
                <p:nvPr/>
              </p:nvGrpSpPr>
              <p:grpSpPr>
                <a:xfrm>
                  <a:off x="197031" y="0"/>
                  <a:ext cx="287071" cy="379108"/>
                  <a:chOff x="0" y="0"/>
                  <a:chExt cx="287070" cy="379106"/>
                </a:xfrm>
              </p:grpSpPr>
              <p:sp>
                <p:nvSpPr>
                  <p:cNvPr id="148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48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48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49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49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508" name="Groep 9"/>
          <p:cNvGrpSpPr/>
          <p:nvPr/>
        </p:nvGrpSpPr>
        <p:grpSpPr>
          <a:xfrm>
            <a:off x="2982511" y="-1228655"/>
            <a:ext cx="6226977" cy="490402"/>
            <a:chOff x="0" y="0"/>
            <a:chExt cx="6226976" cy="490400"/>
          </a:xfrm>
        </p:grpSpPr>
        <p:sp>
          <p:nvSpPr>
            <p:cNvPr id="149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507" name="Groep 8"/>
            <p:cNvGrpSpPr/>
            <p:nvPr/>
          </p:nvGrpSpPr>
          <p:grpSpPr>
            <a:xfrm>
              <a:off x="0" y="0"/>
              <a:ext cx="6226975" cy="211381"/>
              <a:chOff x="0" y="0"/>
              <a:chExt cx="6226974" cy="211380"/>
            </a:xfrm>
          </p:grpSpPr>
          <p:sp>
            <p:nvSpPr>
              <p:cNvPr id="149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9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9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0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517" name="Group 4"/>
          <p:cNvGrpSpPr/>
          <p:nvPr/>
        </p:nvGrpSpPr>
        <p:grpSpPr>
          <a:xfrm>
            <a:off x="698501" y="5884314"/>
            <a:ext cx="1454912" cy="577167"/>
            <a:chOff x="0" y="0"/>
            <a:chExt cx="1454911" cy="577165"/>
          </a:xfrm>
        </p:grpSpPr>
        <p:sp>
          <p:nvSpPr>
            <p:cNvPr id="150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51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51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51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518" name="Rechthoek 2"/>
          <p:cNvSpPr/>
          <p:nvPr/>
        </p:nvSpPr>
        <p:spPr>
          <a:xfrm>
            <a:off x="-10751" y="0"/>
            <a:ext cx="12204519"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519"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Foto</a:t>
            </a:r>
          </a:p>
        </p:txBody>
      </p:sp>
      <p:grpSp>
        <p:nvGrpSpPr>
          <p:cNvPr id="1570" name="Instructie"/>
          <p:cNvGrpSpPr/>
          <p:nvPr/>
        </p:nvGrpSpPr>
        <p:grpSpPr>
          <a:xfrm>
            <a:off x="12441539" y="-99301"/>
            <a:ext cx="3391308" cy="7056603"/>
            <a:chOff x="0" y="0"/>
            <a:chExt cx="3391306" cy="7056601"/>
          </a:xfrm>
        </p:grpSpPr>
        <p:sp>
          <p:nvSpPr>
            <p:cNvPr id="1520" name="Rechthoek 53"/>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1521" name="Ovaal 54"/>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522"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523" name="Rechthoek 56"/>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1569" name="INSTRUCTIE"/>
            <p:cNvGrpSpPr/>
            <p:nvPr/>
          </p:nvGrpSpPr>
          <p:grpSpPr>
            <a:xfrm>
              <a:off x="114897" y="9349"/>
              <a:ext cx="3194766" cy="3953547"/>
              <a:chOff x="0" y="0"/>
              <a:chExt cx="3194765" cy="3953545"/>
            </a:xfrm>
          </p:grpSpPr>
          <p:grpSp>
            <p:nvGrpSpPr>
              <p:cNvPr id="1526" name="Rechthoek 102"/>
              <p:cNvGrpSpPr/>
              <p:nvPr/>
            </p:nvGrpSpPr>
            <p:grpSpPr>
              <a:xfrm>
                <a:off x="0" y="0"/>
                <a:ext cx="3194766" cy="431900"/>
                <a:chOff x="0" y="0"/>
                <a:chExt cx="3194764" cy="431899"/>
              </a:xfrm>
            </p:grpSpPr>
            <p:sp>
              <p:nvSpPr>
                <p:cNvPr id="1524"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525"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1529" name="Ovaal 103"/>
              <p:cNvGrpSpPr/>
              <p:nvPr/>
            </p:nvGrpSpPr>
            <p:grpSpPr>
              <a:xfrm>
                <a:off x="0" y="479375"/>
                <a:ext cx="260915" cy="269241"/>
                <a:chOff x="0" y="0"/>
                <a:chExt cx="260914" cy="269240"/>
              </a:xfrm>
            </p:grpSpPr>
            <p:sp>
              <p:nvSpPr>
                <p:cNvPr id="152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2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530" name="Rechthoek 104"/>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1533" name="Ovaal 105"/>
              <p:cNvGrpSpPr/>
              <p:nvPr/>
            </p:nvGrpSpPr>
            <p:grpSpPr>
              <a:xfrm>
                <a:off x="0" y="1658771"/>
                <a:ext cx="260915" cy="269241"/>
                <a:chOff x="0" y="0"/>
                <a:chExt cx="260914" cy="269240"/>
              </a:xfrm>
            </p:grpSpPr>
            <p:sp>
              <p:nvSpPr>
                <p:cNvPr id="153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3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534" name="Rechthoek 106"/>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1540" name="Groep 107"/>
              <p:cNvGrpSpPr/>
              <p:nvPr/>
            </p:nvGrpSpPr>
            <p:grpSpPr>
              <a:xfrm>
                <a:off x="365681" y="2104358"/>
                <a:ext cx="825501" cy="209551"/>
                <a:chOff x="0" y="0"/>
                <a:chExt cx="825500" cy="209550"/>
              </a:xfrm>
            </p:grpSpPr>
            <p:grpSp>
              <p:nvGrpSpPr>
                <p:cNvPr id="1537" name="Rechthoek 134"/>
                <p:cNvGrpSpPr/>
                <p:nvPr/>
              </p:nvGrpSpPr>
              <p:grpSpPr>
                <a:xfrm>
                  <a:off x="0" y="0"/>
                  <a:ext cx="825500" cy="209550"/>
                  <a:chOff x="0" y="0"/>
                  <a:chExt cx="825500" cy="209550"/>
                </a:xfrm>
              </p:grpSpPr>
              <p:sp>
                <p:nvSpPr>
                  <p:cNvPr id="1535"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536"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1538" name="Rechte verbindingslijn 135"/>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1539" name="Gelijkbenige driehoek 136"/>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547" name="Groep 108"/>
              <p:cNvGrpSpPr/>
              <p:nvPr/>
            </p:nvGrpSpPr>
            <p:grpSpPr>
              <a:xfrm>
                <a:off x="365681" y="1197979"/>
                <a:ext cx="294790" cy="346677"/>
                <a:chOff x="0" y="0"/>
                <a:chExt cx="294789" cy="346676"/>
              </a:xfrm>
            </p:grpSpPr>
            <p:sp>
              <p:nvSpPr>
                <p:cNvPr id="1541" name="Rechthoek 128"/>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542" name="Ovaal 129"/>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543" name="Vrije vorm: vorm 130"/>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544" name="Rechthoek: afgeronde hoeken 131"/>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545" name="Rechte verbindingslijn 132"/>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1546" name="Rechte verbindingslijn 133"/>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1550" name="Ovaal 109"/>
              <p:cNvGrpSpPr/>
              <p:nvPr/>
            </p:nvGrpSpPr>
            <p:grpSpPr>
              <a:xfrm>
                <a:off x="0" y="2462024"/>
                <a:ext cx="260915" cy="269241"/>
                <a:chOff x="0" y="0"/>
                <a:chExt cx="260914" cy="269240"/>
              </a:xfrm>
            </p:grpSpPr>
            <p:sp>
              <p:nvSpPr>
                <p:cNvPr id="154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49"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551" name="Rechthoek 110"/>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1568" name="Groep 111"/>
              <p:cNvGrpSpPr/>
              <p:nvPr/>
            </p:nvGrpSpPr>
            <p:grpSpPr>
              <a:xfrm>
                <a:off x="219796" y="3340627"/>
                <a:ext cx="684512" cy="612919"/>
                <a:chOff x="0" y="0"/>
                <a:chExt cx="684511" cy="612917"/>
              </a:xfrm>
            </p:grpSpPr>
            <p:grpSp>
              <p:nvGrpSpPr>
                <p:cNvPr id="1565" name="Groep 112"/>
                <p:cNvGrpSpPr/>
                <p:nvPr/>
              </p:nvGrpSpPr>
              <p:grpSpPr>
                <a:xfrm>
                  <a:off x="158326" y="-1"/>
                  <a:ext cx="386065" cy="370653"/>
                  <a:chOff x="0" y="0"/>
                  <a:chExt cx="386063" cy="370651"/>
                </a:xfrm>
              </p:grpSpPr>
              <p:grpSp>
                <p:nvGrpSpPr>
                  <p:cNvPr id="1558" name="Groep 115"/>
                  <p:cNvGrpSpPr/>
                  <p:nvPr/>
                </p:nvGrpSpPr>
                <p:grpSpPr>
                  <a:xfrm>
                    <a:off x="-1" y="-1"/>
                    <a:ext cx="341295" cy="325544"/>
                    <a:chOff x="0" y="0"/>
                    <a:chExt cx="341293" cy="325542"/>
                  </a:xfrm>
                </p:grpSpPr>
                <p:grpSp>
                  <p:nvGrpSpPr>
                    <p:cNvPr id="1555" name="Groep 122"/>
                    <p:cNvGrpSpPr/>
                    <p:nvPr/>
                  </p:nvGrpSpPr>
                  <p:grpSpPr>
                    <a:xfrm>
                      <a:off x="-1" y="-1"/>
                      <a:ext cx="341295" cy="325544"/>
                      <a:chOff x="0" y="0"/>
                      <a:chExt cx="341293" cy="325542"/>
                    </a:xfrm>
                  </p:grpSpPr>
                  <p:sp>
                    <p:nvSpPr>
                      <p:cNvPr id="1552" name="Rechthoek 125"/>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553" name="Rechthoek 126"/>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554" name="Ovaal 127"/>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1556" name="Afbeelding 123" descr="Afbeelding 123"/>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1557" name="Afbeelding 124" descr="Afbeelding 124"/>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1561" name="Groep 116"/>
                  <p:cNvGrpSpPr/>
                  <p:nvPr/>
                </p:nvGrpSpPr>
                <p:grpSpPr>
                  <a:xfrm>
                    <a:off x="265551" y="249608"/>
                    <a:ext cx="120513" cy="121044"/>
                    <a:chOff x="0" y="0"/>
                    <a:chExt cx="120511" cy="121042"/>
                  </a:xfrm>
                </p:grpSpPr>
                <p:sp>
                  <p:nvSpPr>
                    <p:cNvPr id="1559" name="Rechthoek 120"/>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560" name="Rechthoek 121"/>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564" name="Groep 117"/>
                  <p:cNvGrpSpPr/>
                  <p:nvPr/>
                </p:nvGrpSpPr>
                <p:grpSpPr>
                  <a:xfrm>
                    <a:off x="230749" y="216856"/>
                    <a:ext cx="120513" cy="121043"/>
                    <a:chOff x="0" y="0"/>
                    <a:chExt cx="120511" cy="121042"/>
                  </a:xfrm>
                </p:grpSpPr>
                <p:sp>
                  <p:nvSpPr>
                    <p:cNvPr id="1562" name="Rechthoek 118"/>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563" name="Rechthoek 119"/>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566" name="Rechthoek 113"/>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1567" name="Gelijkbenige driehoek 114"/>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583" name="Groep 58"/>
          <p:cNvGrpSpPr/>
          <p:nvPr/>
        </p:nvGrpSpPr>
        <p:grpSpPr>
          <a:xfrm>
            <a:off x="-7461" y="-1785441"/>
            <a:ext cx="2591201" cy="1583829"/>
            <a:chOff x="0" y="0"/>
            <a:chExt cx="2591200" cy="1583828"/>
          </a:xfrm>
        </p:grpSpPr>
        <p:sp>
          <p:nvSpPr>
            <p:cNvPr id="1571" name="Rechthoek 59"/>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574" name="Rechthoek 60"/>
            <p:cNvGrpSpPr/>
            <p:nvPr/>
          </p:nvGrpSpPr>
          <p:grpSpPr>
            <a:xfrm>
              <a:off x="98270" y="102557"/>
              <a:ext cx="2412001" cy="252001"/>
              <a:chOff x="0" y="0"/>
              <a:chExt cx="2412000" cy="252000"/>
            </a:xfrm>
          </p:grpSpPr>
          <p:sp>
            <p:nvSpPr>
              <p:cNvPr id="1572"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573"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577" name="Ovaal 61"/>
            <p:cNvGrpSpPr/>
            <p:nvPr/>
          </p:nvGrpSpPr>
          <p:grpSpPr>
            <a:xfrm>
              <a:off x="98269" y="498484"/>
              <a:ext cx="260915" cy="269241"/>
              <a:chOff x="0" y="0"/>
              <a:chExt cx="260914" cy="269240"/>
            </a:xfrm>
          </p:grpSpPr>
          <p:sp>
            <p:nvSpPr>
              <p:cNvPr id="157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76"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578" name="Rechthoek 62"/>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581" name="Ovaal 63"/>
            <p:cNvGrpSpPr/>
            <p:nvPr/>
          </p:nvGrpSpPr>
          <p:grpSpPr>
            <a:xfrm>
              <a:off x="98269" y="934809"/>
              <a:ext cx="260915" cy="269241"/>
              <a:chOff x="0" y="0"/>
              <a:chExt cx="260914" cy="269240"/>
            </a:xfrm>
          </p:grpSpPr>
          <p:sp>
            <p:nvSpPr>
              <p:cNvPr id="157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80"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582" name="Rechthoek 64"/>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1584" name="Tijdelijke aanduiding voor afbeelding 8"/>
          <p:cNvSpPr>
            <a:spLocks noGrp="1"/>
          </p:cNvSpPr>
          <p:nvPr>
            <p:ph type="pic" idx="21"/>
          </p:nvPr>
        </p:nvSpPr>
        <p:spPr>
          <a:xfrm>
            <a:off x="-16571" y="972"/>
            <a:ext cx="12197821" cy="6857029"/>
          </a:xfrm>
          <a:prstGeom prst="rect">
            <a:avLst/>
          </a:prstGeom>
        </p:spPr>
        <p:txBody>
          <a:bodyPr lIns="91439" tIns="45719" rIns="91439" bIns="45719"/>
          <a:lstStyle/>
          <a:p>
            <a:endParaRPr/>
          </a:p>
        </p:txBody>
      </p:sp>
      <p:sp>
        <p:nvSpPr>
          <p:cNvPr id="1585" name="Body Level One…"/>
          <p:cNvSpPr txBox="1">
            <a:spLocks noGrp="1"/>
          </p:cNvSpPr>
          <p:nvPr>
            <p:ph type="body" sz="quarter" idx="1" hasCustomPrompt="1"/>
          </p:nvPr>
        </p:nvSpPr>
        <p:spPr>
          <a:xfrm>
            <a:off x="0" y="1"/>
            <a:ext cx="12205799" cy="741499"/>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586" name="Plaats hier je titel"/>
          <p:cNvSpPr txBox="1">
            <a:spLocks noGrp="1"/>
          </p:cNvSpPr>
          <p:nvPr>
            <p:ph type="title" hasCustomPrompt="1"/>
          </p:nvPr>
        </p:nvSpPr>
        <p:spPr>
          <a:xfrm>
            <a:off x="698500" y="193037"/>
            <a:ext cx="10775071" cy="490401"/>
          </a:xfrm>
          <a:prstGeom prst="rect">
            <a:avLst/>
          </a:prstGeom>
        </p:spPr>
        <p:txBody>
          <a:bodyPr>
            <a:normAutofit/>
          </a:bodyPr>
          <a:lstStyle>
            <a:lvl1pPr>
              <a:defRPr>
                <a:solidFill>
                  <a:srgbClr val="FFFFFF"/>
                </a:solidFill>
              </a:defRPr>
            </a:lvl1pPr>
          </a:lstStyle>
          <a:p>
            <a:r>
              <a:t>Plaats hier je titel</a:t>
            </a:r>
          </a:p>
        </p:txBody>
      </p:sp>
      <p:sp>
        <p:nvSpPr>
          <p:cNvPr id="1587"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pic>
        <p:nvPicPr>
          <p:cNvPr id="116" name="Picture 115">
            <a:extLst>
              <a:ext uri="{FF2B5EF4-FFF2-40B4-BE49-F238E27FC236}">
                <a16:creationId xmlns:a16="http://schemas.microsoft.com/office/drawing/2014/main" id="{9923439D-ED81-8F4E-876E-3AC665FE0356}"/>
              </a:ext>
            </a:extLst>
          </p:cNvPr>
          <p:cNvPicPr>
            <a:picLocks noChangeAspect="1"/>
          </p:cNvPicPr>
          <p:nvPr userDrawn="1"/>
        </p:nvPicPr>
        <p:blipFill>
          <a:blip r:embed="rId3"/>
          <a:stretch>
            <a:fillRect/>
          </a:stretch>
        </p:blipFill>
        <p:spPr>
          <a:xfrm>
            <a:off x="695450" y="5847858"/>
            <a:ext cx="1460500" cy="698500"/>
          </a:xfrm>
          <a:prstGeom prst="rect">
            <a:avLst/>
          </a:prstGeom>
        </p:spPr>
      </p:pic>
    </p:spTree>
    <p:extLst>
      <p:ext uri="{BB962C8B-B14F-4D97-AF65-F5344CB8AC3E}">
        <p14:creationId xmlns:p14="http://schemas.microsoft.com/office/powerpoint/2010/main" val="376915312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eeld en Tekst (Blauw)">
    <p:spTree>
      <p:nvGrpSpPr>
        <p:cNvPr id="1" name=""/>
        <p:cNvGrpSpPr/>
        <p:nvPr/>
      </p:nvGrpSpPr>
      <p:grpSpPr>
        <a:xfrm>
          <a:off x="0" y="0"/>
          <a:ext cx="0" cy="0"/>
          <a:chOff x="0" y="0"/>
          <a:chExt cx="0" cy="0"/>
        </a:xfrm>
      </p:grpSpPr>
      <p:grpSp>
        <p:nvGrpSpPr>
          <p:cNvPr id="1615" name="Instructie"/>
          <p:cNvGrpSpPr/>
          <p:nvPr/>
        </p:nvGrpSpPr>
        <p:grpSpPr>
          <a:xfrm>
            <a:off x="-7462" y="7107104"/>
            <a:ext cx="3391307" cy="1765091"/>
            <a:chOff x="0" y="0"/>
            <a:chExt cx="3391306" cy="1765089"/>
          </a:xfrm>
        </p:grpSpPr>
        <p:sp>
          <p:nvSpPr>
            <p:cNvPr id="159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614" name="Instructie"/>
            <p:cNvGrpSpPr/>
            <p:nvPr/>
          </p:nvGrpSpPr>
          <p:grpSpPr>
            <a:xfrm>
              <a:off x="98270" y="12607"/>
              <a:ext cx="3194766" cy="1752483"/>
              <a:chOff x="0" y="0"/>
              <a:chExt cx="3194765" cy="1752482"/>
            </a:xfrm>
          </p:grpSpPr>
          <p:grpSp>
            <p:nvGrpSpPr>
              <p:cNvPr id="1598" name="Rechthoek 17"/>
              <p:cNvGrpSpPr/>
              <p:nvPr/>
            </p:nvGrpSpPr>
            <p:grpSpPr>
              <a:xfrm>
                <a:off x="0" y="0"/>
                <a:ext cx="3194766" cy="431900"/>
                <a:chOff x="0" y="0"/>
                <a:chExt cx="3194764" cy="431899"/>
              </a:xfrm>
            </p:grpSpPr>
            <p:sp>
              <p:nvSpPr>
                <p:cNvPr id="159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59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601" name="Ovaal 18"/>
              <p:cNvGrpSpPr/>
              <p:nvPr/>
            </p:nvGrpSpPr>
            <p:grpSpPr>
              <a:xfrm>
                <a:off x="0" y="485877"/>
                <a:ext cx="260915" cy="269241"/>
                <a:chOff x="0" y="0"/>
                <a:chExt cx="260914" cy="269240"/>
              </a:xfrm>
            </p:grpSpPr>
            <p:sp>
              <p:nvSpPr>
                <p:cNvPr id="159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0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60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605" name="Ovaal 20"/>
              <p:cNvGrpSpPr/>
              <p:nvPr/>
            </p:nvGrpSpPr>
            <p:grpSpPr>
              <a:xfrm>
                <a:off x="0" y="922202"/>
                <a:ext cx="260915" cy="269241"/>
                <a:chOff x="0" y="0"/>
                <a:chExt cx="260914" cy="269240"/>
              </a:xfrm>
            </p:grpSpPr>
            <p:sp>
              <p:nvSpPr>
                <p:cNvPr id="160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0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60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613" name="Groep 22"/>
              <p:cNvGrpSpPr/>
              <p:nvPr/>
            </p:nvGrpSpPr>
            <p:grpSpPr>
              <a:xfrm>
                <a:off x="2513632" y="470171"/>
                <a:ext cx="681134" cy="696748"/>
                <a:chOff x="0" y="0"/>
                <a:chExt cx="681132" cy="696747"/>
              </a:xfrm>
            </p:grpSpPr>
            <p:grpSp>
              <p:nvGrpSpPr>
                <p:cNvPr id="1611" name="Groep 23"/>
                <p:cNvGrpSpPr/>
                <p:nvPr/>
              </p:nvGrpSpPr>
              <p:grpSpPr>
                <a:xfrm>
                  <a:off x="197031" y="0"/>
                  <a:ext cx="287071" cy="379108"/>
                  <a:chOff x="0" y="0"/>
                  <a:chExt cx="287070" cy="379106"/>
                </a:xfrm>
              </p:grpSpPr>
              <p:sp>
                <p:nvSpPr>
                  <p:cNvPr id="160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0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0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1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61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628" name="Groep 9"/>
          <p:cNvGrpSpPr/>
          <p:nvPr/>
        </p:nvGrpSpPr>
        <p:grpSpPr>
          <a:xfrm>
            <a:off x="2982511" y="-1228655"/>
            <a:ext cx="6226977" cy="490402"/>
            <a:chOff x="0" y="0"/>
            <a:chExt cx="6226976" cy="490400"/>
          </a:xfrm>
        </p:grpSpPr>
        <p:sp>
          <p:nvSpPr>
            <p:cNvPr id="161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627" name="Groep 8"/>
            <p:cNvGrpSpPr/>
            <p:nvPr/>
          </p:nvGrpSpPr>
          <p:grpSpPr>
            <a:xfrm>
              <a:off x="0" y="0"/>
              <a:ext cx="6226975" cy="211381"/>
              <a:chOff x="0" y="0"/>
              <a:chExt cx="6226974" cy="211380"/>
            </a:xfrm>
          </p:grpSpPr>
          <p:sp>
            <p:nvSpPr>
              <p:cNvPr id="161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1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1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2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637" name="Group 4"/>
          <p:cNvGrpSpPr/>
          <p:nvPr/>
        </p:nvGrpSpPr>
        <p:grpSpPr>
          <a:xfrm>
            <a:off x="698501" y="5884314"/>
            <a:ext cx="1454912" cy="577167"/>
            <a:chOff x="0" y="0"/>
            <a:chExt cx="1454911" cy="577165"/>
          </a:xfrm>
        </p:grpSpPr>
        <p:sp>
          <p:nvSpPr>
            <p:cNvPr id="162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63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63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63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63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63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63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63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638" name="Rechthoek 206"/>
          <p:cNvSpPr/>
          <p:nvPr/>
        </p:nvSpPr>
        <p:spPr>
          <a:xfrm>
            <a:off x="-16403" y="0"/>
            <a:ext cx="12208404"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639" name="Body Level One…"/>
          <p:cNvSpPr txBox="1">
            <a:spLocks noGrp="1"/>
          </p:cNvSpPr>
          <p:nvPr>
            <p:ph type="body" idx="1" hasCustomPrompt="1"/>
          </p:nvPr>
        </p:nvSpPr>
        <p:spPr>
          <a:xfrm>
            <a:off x="-12032" y="2"/>
            <a:ext cx="6992126" cy="6857997"/>
          </a:xfrm>
          <a:prstGeom prst="rect">
            <a:avLst/>
          </a:prstGeom>
          <a:solidFill>
            <a:schemeClr val="accent5"/>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640" name="Tijdelijke aanduiding voor afbeelding 8"/>
          <p:cNvSpPr>
            <a:spLocks noGrp="1"/>
          </p:cNvSpPr>
          <p:nvPr>
            <p:ph type="pic" idx="21"/>
          </p:nvPr>
        </p:nvSpPr>
        <p:spPr>
          <a:xfrm>
            <a:off x="-2" y="1433"/>
            <a:ext cx="7654745" cy="6856567"/>
          </a:xfrm>
          <a:prstGeom prst="rect">
            <a:avLst/>
          </a:prstGeom>
        </p:spPr>
        <p:txBody>
          <a:bodyPr lIns="91439" tIns="45719" rIns="91439" bIns="45719"/>
          <a:lstStyle/>
          <a:p>
            <a:endParaRPr/>
          </a:p>
        </p:txBody>
      </p:sp>
      <p:sp>
        <p:nvSpPr>
          <p:cNvPr id="1641" name="Plaats hier je titel"/>
          <p:cNvSpPr txBox="1">
            <a:spLocks noGrp="1"/>
          </p:cNvSpPr>
          <p:nvPr>
            <p:ph type="title" hasCustomPrompt="1"/>
          </p:nvPr>
        </p:nvSpPr>
        <p:spPr>
          <a:xfrm>
            <a:off x="8374743" y="741499"/>
            <a:ext cx="3118757" cy="490401"/>
          </a:xfrm>
          <a:prstGeom prst="rect">
            <a:avLst/>
          </a:prstGeom>
        </p:spPr>
        <p:txBody>
          <a:bodyPr>
            <a:normAutofit/>
          </a:bodyPr>
          <a:lstStyle>
            <a:lvl1pPr>
              <a:defRPr>
                <a:solidFill>
                  <a:srgbClr val="FFFFFF"/>
                </a:solidFill>
              </a:defRPr>
            </a:lvl1pPr>
          </a:lstStyle>
          <a:p>
            <a:r>
              <a:t>Plaats hier je titel</a:t>
            </a:r>
          </a:p>
        </p:txBody>
      </p:sp>
      <p:sp>
        <p:nvSpPr>
          <p:cNvPr id="1642" name="Tijdelijke aanduiding voor verticale tekst 2"/>
          <p:cNvSpPr>
            <a:spLocks noGrp="1"/>
          </p:cNvSpPr>
          <p:nvPr>
            <p:ph type="body" sz="quarter" idx="22" hasCustomPrompt="1"/>
          </p:nvPr>
        </p:nvSpPr>
        <p:spPr>
          <a:xfrm>
            <a:off x="8374743" y="1591899"/>
            <a:ext cx="3118758" cy="4356465"/>
          </a:xfrm>
          <a:prstGeom prst="rect">
            <a:avLst/>
          </a:prstGeom>
        </p:spPr>
        <p:txBody>
          <a:bodyPr>
            <a:normAutofit/>
          </a:bodyPr>
          <a:lstStyle>
            <a:lvl1pPr>
              <a:buClr>
                <a:srgbClr val="FFFFFF"/>
              </a:buClr>
              <a:defRPr>
                <a:solidFill>
                  <a:srgbClr val="FFFFFF"/>
                </a:solidFill>
              </a:defRPr>
            </a:lvl1pPr>
          </a:lstStyle>
          <a:p>
            <a:r>
              <a:t>Klik hier om een bullet te plaatsen.
Sub-bullets
Leestekst
Subtitel
Numerieke bullets
# Abc
# Bullets
Cursief
Alt. Subtitel</a:t>
            </a:r>
          </a:p>
        </p:txBody>
      </p:sp>
      <p:sp>
        <p:nvSpPr>
          <p:cNvPr id="1643"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Beeld en Tekst (Blauw)</a:t>
            </a:r>
          </a:p>
        </p:txBody>
      </p:sp>
      <p:sp>
        <p:nvSpPr>
          <p:cNvPr id="164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1695" name="Instructie"/>
          <p:cNvGrpSpPr/>
          <p:nvPr/>
        </p:nvGrpSpPr>
        <p:grpSpPr>
          <a:xfrm>
            <a:off x="12441539" y="-99301"/>
            <a:ext cx="3391308" cy="7056603"/>
            <a:chOff x="0" y="0"/>
            <a:chExt cx="3391306" cy="7056601"/>
          </a:xfrm>
        </p:grpSpPr>
        <p:sp>
          <p:nvSpPr>
            <p:cNvPr id="1645" name="Rechthoek 301"/>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1646" name="Ovaal 302"/>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647"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648" name="Rechthoek 304"/>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1694" name="INSTRUCTIE"/>
            <p:cNvGrpSpPr/>
            <p:nvPr/>
          </p:nvGrpSpPr>
          <p:grpSpPr>
            <a:xfrm>
              <a:off x="114897" y="9349"/>
              <a:ext cx="3194766" cy="3953547"/>
              <a:chOff x="0" y="0"/>
              <a:chExt cx="3194765" cy="3953545"/>
            </a:xfrm>
          </p:grpSpPr>
          <p:grpSp>
            <p:nvGrpSpPr>
              <p:cNvPr id="1651" name="Rechthoek 306"/>
              <p:cNvGrpSpPr/>
              <p:nvPr/>
            </p:nvGrpSpPr>
            <p:grpSpPr>
              <a:xfrm>
                <a:off x="0" y="0"/>
                <a:ext cx="3194766" cy="431900"/>
                <a:chOff x="0" y="0"/>
                <a:chExt cx="3194764" cy="431899"/>
              </a:xfrm>
            </p:grpSpPr>
            <p:sp>
              <p:nvSpPr>
                <p:cNvPr id="1649"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650"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1654" name="Ovaal 307"/>
              <p:cNvGrpSpPr/>
              <p:nvPr/>
            </p:nvGrpSpPr>
            <p:grpSpPr>
              <a:xfrm>
                <a:off x="0" y="479375"/>
                <a:ext cx="260915" cy="269241"/>
                <a:chOff x="0" y="0"/>
                <a:chExt cx="260914" cy="269240"/>
              </a:xfrm>
            </p:grpSpPr>
            <p:sp>
              <p:nvSpPr>
                <p:cNvPr id="165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5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655" name="Rechthoek 308"/>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1658" name="Ovaal 309"/>
              <p:cNvGrpSpPr/>
              <p:nvPr/>
            </p:nvGrpSpPr>
            <p:grpSpPr>
              <a:xfrm>
                <a:off x="0" y="1658771"/>
                <a:ext cx="260915" cy="269241"/>
                <a:chOff x="0" y="0"/>
                <a:chExt cx="260914" cy="269240"/>
              </a:xfrm>
            </p:grpSpPr>
            <p:sp>
              <p:nvSpPr>
                <p:cNvPr id="165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5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659" name="Rechthoek 310"/>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1665" name="Groep 311"/>
              <p:cNvGrpSpPr/>
              <p:nvPr/>
            </p:nvGrpSpPr>
            <p:grpSpPr>
              <a:xfrm>
                <a:off x="365681" y="2104358"/>
                <a:ext cx="825501" cy="209551"/>
                <a:chOff x="0" y="0"/>
                <a:chExt cx="825500" cy="209550"/>
              </a:xfrm>
            </p:grpSpPr>
            <p:grpSp>
              <p:nvGrpSpPr>
                <p:cNvPr id="1662" name="Rechthoek 338"/>
                <p:cNvGrpSpPr/>
                <p:nvPr/>
              </p:nvGrpSpPr>
              <p:grpSpPr>
                <a:xfrm>
                  <a:off x="0" y="0"/>
                  <a:ext cx="825500" cy="209550"/>
                  <a:chOff x="0" y="0"/>
                  <a:chExt cx="825500" cy="209550"/>
                </a:xfrm>
              </p:grpSpPr>
              <p:sp>
                <p:nvSpPr>
                  <p:cNvPr id="1660"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661"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1663" name="Rechte verbindingslijn 339"/>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1664" name="Gelijkbenige driehoek 340"/>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672" name="Groep 312"/>
              <p:cNvGrpSpPr/>
              <p:nvPr/>
            </p:nvGrpSpPr>
            <p:grpSpPr>
              <a:xfrm>
                <a:off x="365681" y="1197979"/>
                <a:ext cx="294790" cy="346677"/>
                <a:chOff x="0" y="0"/>
                <a:chExt cx="294789" cy="346676"/>
              </a:xfrm>
            </p:grpSpPr>
            <p:sp>
              <p:nvSpPr>
                <p:cNvPr id="1666" name="Rechthoek 332"/>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667" name="Ovaal 333"/>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668" name="Vrije vorm: vorm 334"/>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669" name="Rechthoek: afgeronde hoeken 335"/>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670" name="Rechte verbindingslijn 336"/>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1671" name="Rechte verbindingslijn 337"/>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1675" name="Ovaal 313"/>
              <p:cNvGrpSpPr/>
              <p:nvPr/>
            </p:nvGrpSpPr>
            <p:grpSpPr>
              <a:xfrm>
                <a:off x="0" y="2462024"/>
                <a:ext cx="260915" cy="269241"/>
                <a:chOff x="0" y="0"/>
                <a:chExt cx="260914" cy="269240"/>
              </a:xfrm>
            </p:grpSpPr>
            <p:sp>
              <p:nvSpPr>
                <p:cNvPr id="167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74"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676" name="Rechthoek 314"/>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1693" name="Groep 315"/>
              <p:cNvGrpSpPr/>
              <p:nvPr/>
            </p:nvGrpSpPr>
            <p:grpSpPr>
              <a:xfrm>
                <a:off x="219796" y="3340627"/>
                <a:ext cx="684512" cy="612919"/>
                <a:chOff x="0" y="0"/>
                <a:chExt cx="684511" cy="612917"/>
              </a:xfrm>
            </p:grpSpPr>
            <p:grpSp>
              <p:nvGrpSpPr>
                <p:cNvPr id="1690" name="Groep 316"/>
                <p:cNvGrpSpPr/>
                <p:nvPr/>
              </p:nvGrpSpPr>
              <p:grpSpPr>
                <a:xfrm>
                  <a:off x="158326" y="-1"/>
                  <a:ext cx="386065" cy="370653"/>
                  <a:chOff x="0" y="0"/>
                  <a:chExt cx="386063" cy="370651"/>
                </a:xfrm>
              </p:grpSpPr>
              <p:grpSp>
                <p:nvGrpSpPr>
                  <p:cNvPr id="1683" name="Groep 319"/>
                  <p:cNvGrpSpPr/>
                  <p:nvPr/>
                </p:nvGrpSpPr>
                <p:grpSpPr>
                  <a:xfrm>
                    <a:off x="-1" y="-1"/>
                    <a:ext cx="341295" cy="325544"/>
                    <a:chOff x="0" y="0"/>
                    <a:chExt cx="341293" cy="325542"/>
                  </a:xfrm>
                </p:grpSpPr>
                <p:grpSp>
                  <p:nvGrpSpPr>
                    <p:cNvPr id="1680" name="Groep 326"/>
                    <p:cNvGrpSpPr/>
                    <p:nvPr/>
                  </p:nvGrpSpPr>
                  <p:grpSpPr>
                    <a:xfrm>
                      <a:off x="-1" y="-1"/>
                      <a:ext cx="341295" cy="325544"/>
                      <a:chOff x="0" y="0"/>
                      <a:chExt cx="341293" cy="325542"/>
                    </a:xfrm>
                  </p:grpSpPr>
                  <p:sp>
                    <p:nvSpPr>
                      <p:cNvPr id="1677" name="Rechthoek 329"/>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678" name="Rechthoek 330"/>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679" name="Ovaal 331"/>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1681" name="Afbeelding 327" descr="Afbeelding 327"/>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1682" name="Afbeelding 328" descr="Afbeelding 328"/>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1686" name="Groep 320"/>
                  <p:cNvGrpSpPr/>
                  <p:nvPr/>
                </p:nvGrpSpPr>
                <p:grpSpPr>
                  <a:xfrm>
                    <a:off x="265551" y="249608"/>
                    <a:ext cx="120513" cy="121044"/>
                    <a:chOff x="0" y="0"/>
                    <a:chExt cx="120511" cy="121042"/>
                  </a:xfrm>
                </p:grpSpPr>
                <p:sp>
                  <p:nvSpPr>
                    <p:cNvPr id="1684" name="Rechthoek 324"/>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685" name="Rechthoek 325"/>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689" name="Groep 321"/>
                  <p:cNvGrpSpPr/>
                  <p:nvPr/>
                </p:nvGrpSpPr>
                <p:grpSpPr>
                  <a:xfrm>
                    <a:off x="230749" y="216856"/>
                    <a:ext cx="120513" cy="121043"/>
                    <a:chOff x="0" y="0"/>
                    <a:chExt cx="120511" cy="121042"/>
                  </a:xfrm>
                </p:grpSpPr>
                <p:sp>
                  <p:nvSpPr>
                    <p:cNvPr id="1687" name="Rechthoek 322"/>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688" name="Rechthoek 323"/>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691" name="Rechthoek 317"/>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1692" name="Gelijkbenige driehoek 318"/>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795" name="Instructie"/>
          <p:cNvGrpSpPr/>
          <p:nvPr/>
        </p:nvGrpSpPr>
        <p:grpSpPr>
          <a:xfrm>
            <a:off x="-3666329" y="-99301"/>
            <a:ext cx="3391308" cy="7056603"/>
            <a:chOff x="0" y="0"/>
            <a:chExt cx="3391306" cy="7056601"/>
          </a:xfrm>
        </p:grpSpPr>
        <p:sp>
          <p:nvSpPr>
            <p:cNvPr id="1696" name="Rechthoek 1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1697" name="Rechthoek 129"/>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700" name="Rechthoek 130"/>
            <p:cNvGrpSpPr/>
            <p:nvPr/>
          </p:nvGrpSpPr>
          <p:grpSpPr>
            <a:xfrm>
              <a:off x="97162" y="490143"/>
              <a:ext cx="393460" cy="184059"/>
              <a:chOff x="0" y="0"/>
              <a:chExt cx="393459" cy="184057"/>
            </a:xfrm>
          </p:grpSpPr>
          <p:sp>
            <p:nvSpPr>
              <p:cNvPr id="169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9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1701" name="Rechthoek 131"/>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1711" name="Groep 132"/>
            <p:cNvGrpSpPr/>
            <p:nvPr/>
          </p:nvGrpSpPr>
          <p:grpSpPr>
            <a:xfrm>
              <a:off x="350475" y="754659"/>
              <a:ext cx="137190" cy="108009"/>
              <a:chOff x="0" y="0"/>
              <a:chExt cx="137188" cy="108008"/>
            </a:xfrm>
          </p:grpSpPr>
          <p:grpSp>
            <p:nvGrpSpPr>
              <p:cNvPr id="1707" name="Groep 197"/>
              <p:cNvGrpSpPr/>
              <p:nvPr/>
            </p:nvGrpSpPr>
            <p:grpSpPr>
              <a:xfrm>
                <a:off x="0" y="0"/>
                <a:ext cx="137190" cy="108009"/>
                <a:chOff x="0" y="0"/>
                <a:chExt cx="137188" cy="108008"/>
              </a:xfrm>
            </p:grpSpPr>
            <p:sp>
              <p:nvSpPr>
                <p:cNvPr id="1702" name="Rechte verbindingslijn 201"/>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03" name="Rechte verbindingslijn 202"/>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04" name="Rechte verbindingslijn 203"/>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05" name="Rechte verbindingslijn 204"/>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06" name="Rechte verbindingslijn 205"/>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710" name="Groep 198"/>
              <p:cNvGrpSpPr/>
              <p:nvPr/>
            </p:nvGrpSpPr>
            <p:grpSpPr>
              <a:xfrm>
                <a:off x="52" y="26196"/>
                <a:ext cx="66718" cy="54523"/>
                <a:chOff x="0" y="0"/>
                <a:chExt cx="66716" cy="54521"/>
              </a:xfrm>
            </p:grpSpPr>
            <p:sp>
              <p:nvSpPr>
                <p:cNvPr id="1708" name="Rechthoek 199"/>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709" name="Pijl: punthaak 200"/>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1721" name="Groep 133"/>
            <p:cNvGrpSpPr/>
            <p:nvPr/>
          </p:nvGrpSpPr>
          <p:grpSpPr>
            <a:xfrm>
              <a:off x="107595" y="754659"/>
              <a:ext cx="137190" cy="108009"/>
              <a:chOff x="0" y="0"/>
              <a:chExt cx="137188" cy="108008"/>
            </a:xfrm>
          </p:grpSpPr>
          <p:grpSp>
            <p:nvGrpSpPr>
              <p:cNvPr id="1717" name="Groep 188"/>
              <p:cNvGrpSpPr/>
              <p:nvPr/>
            </p:nvGrpSpPr>
            <p:grpSpPr>
              <a:xfrm>
                <a:off x="0" y="0"/>
                <a:ext cx="137190" cy="108009"/>
                <a:chOff x="0" y="0"/>
                <a:chExt cx="137188" cy="108008"/>
              </a:xfrm>
            </p:grpSpPr>
            <p:sp>
              <p:nvSpPr>
                <p:cNvPr id="1712" name="Rechte verbindingslijn 192"/>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13" name="Rechte verbindingslijn 193"/>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14" name="Rechte verbindingslijn 194"/>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15" name="Rechte verbindingslijn 195"/>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1716" name="Rechte verbindingslijn 196"/>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1720" name="Groep 189"/>
              <p:cNvGrpSpPr/>
              <p:nvPr/>
            </p:nvGrpSpPr>
            <p:grpSpPr>
              <a:xfrm>
                <a:off x="51" y="26196"/>
                <a:ext cx="66718" cy="54523"/>
                <a:chOff x="0" y="0"/>
                <a:chExt cx="66716" cy="54521"/>
              </a:xfrm>
            </p:grpSpPr>
            <p:sp>
              <p:nvSpPr>
                <p:cNvPr id="1718" name="Rechthoek 190"/>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719" name="Pijl: punthaak 191"/>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722" name="Rechte verbindingslijn 134"/>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1723" name="Rechte verbindingslijn 135"/>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1735" name="Groep 136"/>
            <p:cNvGrpSpPr/>
            <p:nvPr/>
          </p:nvGrpSpPr>
          <p:grpSpPr>
            <a:xfrm>
              <a:off x="784582" y="491641"/>
              <a:ext cx="268739" cy="248382"/>
              <a:chOff x="0" y="0"/>
              <a:chExt cx="268738" cy="248381"/>
            </a:xfrm>
          </p:grpSpPr>
          <p:sp>
            <p:nvSpPr>
              <p:cNvPr id="1724" name="Rechthoek 177"/>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734" name="Groep 178"/>
              <p:cNvGrpSpPr/>
              <p:nvPr/>
            </p:nvGrpSpPr>
            <p:grpSpPr>
              <a:xfrm>
                <a:off x="43069" y="52310"/>
                <a:ext cx="182599" cy="143760"/>
                <a:chOff x="0" y="0"/>
                <a:chExt cx="182597" cy="143759"/>
              </a:xfrm>
            </p:grpSpPr>
            <p:grpSp>
              <p:nvGrpSpPr>
                <p:cNvPr id="1730" name="Groep 179"/>
                <p:cNvGrpSpPr/>
                <p:nvPr/>
              </p:nvGrpSpPr>
              <p:grpSpPr>
                <a:xfrm>
                  <a:off x="0" y="0"/>
                  <a:ext cx="182599" cy="143760"/>
                  <a:chOff x="0" y="0"/>
                  <a:chExt cx="182597" cy="143759"/>
                </a:xfrm>
              </p:grpSpPr>
              <p:sp>
                <p:nvSpPr>
                  <p:cNvPr id="1725" name="Rechte verbindingslijn 183"/>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26" name="Rechte verbindingslijn 184"/>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27" name="Rechte verbindingslijn 185"/>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28" name="Rechte verbindingslijn 186"/>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29" name="Rechte verbindingslijn 187"/>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733" name="Groep 180"/>
                <p:cNvGrpSpPr/>
                <p:nvPr/>
              </p:nvGrpSpPr>
              <p:grpSpPr>
                <a:xfrm>
                  <a:off x="68" y="34868"/>
                  <a:ext cx="88802" cy="72569"/>
                  <a:chOff x="0" y="0"/>
                  <a:chExt cx="88800" cy="72568"/>
                </a:xfrm>
              </p:grpSpPr>
              <p:sp>
                <p:nvSpPr>
                  <p:cNvPr id="1731" name="Rechthoek 181"/>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732" name="Pijl: punthaak 182"/>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747" name="Groep 137"/>
            <p:cNvGrpSpPr/>
            <p:nvPr/>
          </p:nvGrpSpPr>
          <p:grpSpPr>
            <a:xfrm>
              <a:off x="784582" y="800638"/>
              <a:ext cx="268739" cy="248382"/>
              <a:chOff x="0" y="0"/>
              <a:chExt cx="268738" cy="248381"/>
            </a:xfrm>
          </p:grpSpPr>
          <p:sp>
            <p:nvSpPr>
              <p:cNvPr id="1736" name="Rechthoek 166"/>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1746" name="Groep 167"/>
              <p:cNvGrpSpPr/>
              <p:nvPr/>
            </p:nvGrpSpPr>
            <p:grpSpPr>
              <a:xfrm>
                <a:off x="43069" y="52310"/>
                <a:ext cx="182599" cy="143760"/>
                <a:chOff x="0" y="0"/>
                <a:chExt cx="182597" cy="143759"/>
              </a:xfrm>
            </p:grpSpPr>
            <p:grpSp>
              <p:nvGrpSpPr>
                <p:cNvPr id="1742" name="Groep 168"/>
                <p:cNvGrpSpPr/>
                <p:nvPr/>
              </p:nvGrpSpPr>
              <p:grpSpPr>
                <a:xfrm>
                  <a:off x="0" y="0"/>
                  <a:ext cx="182599" cy="143760"/>
                  <a:chOff x="0" y="0"/>
                  <a:chExt cx="182597" cy="143759"/>
                </a:xfrm>
              </p:grpSpPr>
              <p:sp>
                <p:nvSpPr>
                  <p:cNvPr id="1737" name="Rechte verbindingslijn 172"/>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38" name="Rechte verbindingslijn 173"/>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39" name="Rechte verbindingslijn 174"/>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40" name="Rechte verbindingslijn 175"/>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1741" name="Rechte verbindingslijn 176"/>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1745" name="Groep 169"/>
                <p:cNvGrpSpPr/>
                <p:nvPr/>
              </p:nvGrpSpPr>
              <p:grpSpPr>
                <a:xfrm>
                  <a:off x="69" y="34868"/>
                  <a:ext cx="88802" cy="72569"/>
                  <a:chOff x="0" y="0"/>
                  <a:chExt cx="88800" cy="72568"/>
                </a:xfrm>
              </p:grpSpPr>
              <p:sp>
                <p:nvSpPr>
                  <p:cNvPr id="1743" name="Rechthoek 170"/>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744" name="Pijl: punthaak 171"/>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1748" name="Rechthoek 138"/>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1749" name="Rechthoek 139"/>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1750" name="Rechthoek 140"/>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1753" name="Rechthoek 141"/>
            <p:cNvGrpSpPr/>
            <p:nvPr/>
          </p:nvGrpSpPr>
          <p:grpSpPr>
            <a:xfrm>
              <a:off x="98270" y="9349"/>
              <a:ext cx="3194765" cy="431901"/>
              <a:chOff x="0" y="0"/>
              <a:chExt cx="3194764" cy="431899"/>
            </a:xfrm>
          </p:grpSpPr>
          <p:sp>
            <p:nvSpPr>
              <p:cNvPr id="175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75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1756" name="Groep 142"/>
            <p:cNvGrpSpPr/>
            <p:nvPr/>
          </p:nvGrpSpPr>
          <p:grpSpPr>
            <a:xfrm>
              <a:off x="3025479" y="6053864"/>
              <a:ext cx="267557" cy="267556"/>
              <a:chOff x="0" y="0"/>
              <a:chExt cx="267555" cy="267555"/>
            </a:xfrm>
          </p:grpSpPr>
          <p:sp>
            <p:nvSpPr>
              <p:cNvPr id="1754" name="Ovaal 164"/>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75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1793" name="Groep 143"/>
            <p:cNvGrpSpPr/>
            <p:nvPr/>
          </p:nvGrpSpPr>
          <p:grpSpPr>
            <a:xfrm>
              <a:off x="97162" y="2004378"/>
              <a:ext cx="3195873" cy="3780656"/>
              <a:chOff x="0" y="0"/>
              <a:chExt cx="3195872" cy="3780655"/>
            </a:xfrm>
          </p:grpSpPr>
          <p:grpSp>
            <p:nvGrpSpPr>
              <p:cNvPr id="1759" name="Ovaal 145"/>
              <p:cNvGrpSpPr/>
              <p:nvPr/>
            </p:nvGrpSpPr>
            <p:grpSpPr>
              <a:xfrm>
                <a:off x="0" y="-1"/>
                <a:ext cx="260915" cy="269242"/>
                <a:chOff x="0" y="0"/>
                <a:chExt cx="260914" cy="269240"/>
              </a:xfrm>
            </p:grpSpPr>
            <p:sp>
              <p:nvSpPr>
                <p:cNvPr id="175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5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760" name="Rechthoek 146"/>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1763" name="Ovaal 147"/>
              <p:cNvGrpSpPr/>
              <p:nvPr/>
            </p:nvGrpSpPr>
            <p:grpSpPr>
              <a:xfrm>
                <a:off x="0" y="435349"/>
                <a:ext cx="260915" cy="269241"/>
                <a:chOff x="0" y="0"/>
                <a:chExt cx="260914" cy="269240"/>
              </a:xfrm>
            </p:grpSpPr>
            <p:sp>
              <p:nvSpPr>
                <p:cNvPr id="176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6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764" name="Rechthoek 149"/>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1767" name="Ovaal 150"/>
              <p:cNvGrpSpPr/>
              <p:nvPr/>
            </p:nvGrpSpPr>
            <p:grpSpPr>
              <a:xfrm>
                <a:off x="0" y="870698"/>
                <a:ext cx="260915" cy="269241"/>
                <a:chOff x="0" y="0"/>
                <a:chExt cx="260914" cy="269240"/>
              </a:xfrm>
            </p:grpSpPr>
            <p:sp>
              <p:nvSpPr>
                <p:cNvPr id="176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6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768" name="Rechthoek 151"/>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pPr>
                <a:r>
                  <a:t>Leestekst</a:t>
                </a:r>
              </a:p>
            </p:txBody>
          </p:sp>
          <p:grpSp>
            <p:nvGrpSpPr>
              <p:cNvPr id="1771" name="Ovaal 152"/>
              <p:cNvGrpSpPr/>
              <p:nvPr/>
            </p:nvGrpSpPr>
            <p:grpSpPr>
              <a:xfrm>
                <a:off x="0" y="1306047"/>
                <a:ext cx="260915" cy="269241"/>
                <a:chOff x="0" y="0"/>
                <a:chExt cx="260914" cy="269240"/>
              </a:xfrm>
            </p:grpSpPr>
            <p:sp>
              <p:nvSpPr>
                <p:cNvPr id="176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7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1772" name="Rechthoek 153"/>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1775" name="Ovaal 154"/>
              <p:cNvGrpSpPr/>
              <p:nvPr/>
            </p:nvGrpSpPr>
            <p:grpSpPr>
              <a:xfrm>
                <a:off x="0" y="1741396"/>
                <a:ext cx="260915" cy="269241"/>
                <a:chOff x="0" y="0"/>
                <a:chExt cx="260914" cy="269240"/>
              </a:xfrm>
            </p:grpSpPr>
            <p:sp>
              <p:nvSpPr>
                <p:cNvPr id="177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7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1776" name="Rechthoek 155"/>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1779" name="Ovaal 156"/>
              <p:cNvGrpSpPr/>
              <p:nvPr/>
            </p:nvGrpSpPr>
            <p:grpSpPr>
              <a:xfrm>
                <a:off x="0" y="2176745"/>
                <a:ext cx="260915" cy="269241"/>
                <a:chOff x="0" y="0"/>
                <a:chExt cx="260914" cy="269240"/>
              </a:xfrm>
            </p:grpSpPr>
            <p:sp>
              <p:nvSpPr>
                <p:cNvPr id="177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7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1780" name="Rechthoek 157"/>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1783" name="Ovaal 158"/>
              <p:cNvGrpSpPr/>
              <p:nvPr/>
            </p:nvGrpSpPr>
            <p:grpSpPr>
              <a:xfrm>
                <a:off x="0" y="2612094"/>
                <a:ext cx="260915" cy="269241"/>
                <a:chOff x="0" y="0"/>
                <a:chExt cx="260914" cy="269240"/>
              </a:xfrm>
            </p:grpSpPr>
            <p:sp>
              <p:nvSpPr>
                <p:cNvPr id="178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8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1784" name="Rechthoek 159"/>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1787" name="Ovaal 160"/>
              <p:cNvGrpSpPr/>
              <p:nvPr/>
            </p:nvGrpSpPr>
            <p:grpSpPr>
              <a:xfrm>
                <a:off x="0" y="3047443"/>
                <a:ext cx="260915" cy="269241"/>
                <a:chOff x="0" y="0"/>
                <a:chExt cx="260914" cy="269240"/>
              </a:xfrm>
            </p:grpSpPr>
            <p:sp>
              <p:nvSpPr>
                <p:cNvPr id="178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8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1788" name="Rechthoek 161"/>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1791" name="Ovaal 162"/>
              <p:cNvGrpSpPr/>
              <p:nvPr/>
            </p:nvGrpSpPr>
            <p:grpSpPr>
              <a:xfrm>
                <a:off x="0" y="3482796"/>
                <a:ext cx="260915" cy="269241"/>
                <a:chOff x="0" y="0"/>
                <a:chExt cx="260914" cy="269240"/>
              </a:xfrm>
            </p:grpSpPr>
            <p:sp>
              <p:nvSpPr>
                <p:cNvPr id="178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79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1792" name="Rechthoek 163"/>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1794" name="Rechthoek 144"/>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1808" name="Groep 219"/>
          <p:cNvGrpSpPr/>
          <p:nvPr/>
        </p:nvGrpSpPr>
        <p:grpSpPr>
          <a:xfrm>
            <a:off x="-7461" y="-1785441"/>
            <a:ext cx="2591201" cy="1583829"/>
            <a:chOff x="0" y="0"/>
            <a:chExt cx="2591200" cy="1583828"/>
          </a:xfrm>
        </p:grpSpPr>
        <p:sp>
          <p:nvSpPr>
            <p:cNvPr id="1796" name="Rechthoek 220"/>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799" name="Rechthoek 221"/>
            <p:cNvGrpSpPr/>
            <p:nvPr/>
          </p:nvGrpSpPr>
          <p:grpSpPr>
            <a:xfrm>
              <a:off x="98270" y="102557"/>
              <a:ext cx="2412001" cy="252001"/>
              <a:chOff x="0" y="0"/>
              <a:chExt cx="2412000" cy="252000"/>
            </a:xfrm>
          </p:grpSpPr>
          <p:sp>
            <p:nvSpPr>
              <p:cNvPr id="179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79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802" name="Ovaal 341"/>
            <p:cNvGrpSpPr/>
            <p:nvPr/>
          </p:nvGrpSpPr>
          <p:grpSpPr>
            <a:xfrm>
              <a:off x="98269" y="498484"/>
              <a:ext cx="260915" cy="269241"/>
              <a:chOff x="0" y="0"/>
              <a:chExt cx="260914" cy="269240"/>
            </a:xfrm>
          </p:grpSpPr>
          <p:sp>
            <p:nvSpPr>
              <p:cNvPr id="180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0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803" name="Rechthoek 342"/>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806" name="Ovaal 343"/>
            <p:cNvGrpSpPr/>
            <p:nvPr/>
          </p:nvGrpSpPr>
          <p:grpSpPr>
            <a:xfrm>
              <a:off x="98269" y="934809"/>
              <a:ext cx="260915" cy="269241"/>
              <a:chOff x="0" y="0"/>
              <a:chExt cx="260914" cy="269240"/>
            </a:xfrm>
          </p:grpSpPr>
          <p:sp>
            <p:nvSpPr>
              <p:cNvPr id="180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0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807" name="Rechthoek 344"/>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pic>
        <p:nvPicPr>
          <p:cNvPr id="217" name="Picture 216">
            <a:extLst>
              <a:ext uri="{FF2B5EF4-FFF2-40B4-BE49-F238E27FC236}">
                <a16:creationId xmlns:a16="http://schemas.microsoft.com/office/drawing/2014/main" id="{C275FECF-91C0-014F-AC2A-F0151E97403E}"/>
              </a:ext>
            </a:extLst>
          </p:cNvPr>
          <p:cNvPicPr>
            <a:picLocks noChangeAspect="1"/>
          </p:cNvPicPr>
          <p:nvPr userDrawn="1"/>
        </p:nvPicPr>
        <p:blipFill>
          <a:blip r:embed="rId3"/>
          <a:stretch>
            <a:fillRect/>
          </a:stretch>
        </p:blipFill>
        <p:spPr>
          <a:xfrm>
            <a:off x="695450" y="5847858"/>
            <a:ext cx="1460500" cy="698500"/>
          </a:xfrm>
          <a:prstGeom prst="rect">
            <a:avLst/>
          </a:prstGeom>
        </p:spPr>
      </p:pic>
    </p:spTree>
    <p:extLst>
      <p:ext uri="{BB962C8B-B14F-4D97-AF65-F5344CB8AC3E}">
        <p14:creationId xmlns:p14="http://schemas.microsoft.com/office/powerpoint/2010/main" val="319838978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Hoofdstuk">
    <p:spTree>
      <p:nvGrpSpPr>
        <p:cNvPr id="1" name=""/>
        <p:cNvGrpSpPr/>
        <p:nvPr/>
      </p:nvGrpSpPr>
      <p:grpSpPr>
        <a:xfrm>
          <a:off x="0" y="0"/>
          <a:ext cx="0" cy="0"/>
          <a:chOff x="0" y="0"/>
          <a:chExt cx="0" cy="0"/>
        </a:xfrm>
      </p:grpSpPr>
      <p:grpSp>
        <p:nvGrpSpPr>
          <p:cNvPr id="1836" name="Instructie"/>
          <p:cNvGrpSpPr/>
          <p:nvPr/>
        </p:nvGrpSpPr>
        <p:grpSpPr>
          <a:xfrm>
            <a:off x="-7462" y="7107104"/>
            <a:ext cx="3391307" cy="1765091"/>
            <a:chOff x="0" y="0"/>
            <a:chExt cx="3391306" cy="1765089"/>
          </a:xfrm>
        </p:grpSpPr>
        <p:sp>
          <p:nvSpPr>
            <p:cNvPr id="1816"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835" name="Instructie"/>
            <p:cNvGrpSpPr/>
            <p:nvPr/>
          </p:nvGrpSpPr>
          <p:grpSpPr>
            <a:xfrm>
              <a:off x="98270" y="12607"/>
              <a:ext cx="3194766" cy="1752483"/>
              <a:chOff x="0" y="0"/>
              <a:chExt cx="3194765" cy="1752482"/>
            </a:xfrm>
          </p:grpSpPr>
          <p:grpSp>
            <p:nvGrpSpPr>
              <p:cNvPr id="1819" name="Rechthoek 17"/>
              <p:cNvGrpSpPr/>
              <p:nvPr/>
            </p:nvGrpSpPr>
            <p:grpSpPr>
              <a:xfrm>
                <a:off x="0" y="0"/>
                <a:ext cx="3194766" cy="431900"/>
                <a:chOff x="0" y="0"/>
                <a:chExt cx="3194764" cy="431899"/>
              </a:xfrm>
            </p:grpSpPr>
            <p:sp>
              <p:nvSpPr>
                <p:cNvPr id="1817"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818"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822" name="Ovaal 18"/>
              <p:cNvGrpSpPr/>
              <p:nvPr/>
            </p:nvGrpSpPr>
            <p:grpSpPr>
              <a:xfrm>
                <a:off x="0" y="485877"/>
                <a:ext cx="260915" cy="269241"/>
                <a:chOff x="0" y="0"/>
                <a:chExt cx="260914" cy="269240"/>
              </a:xfrm>
            </p:grpSpPr>
            <p:sp>
              <p:nvSpPr>
                <p:cNvPr id="182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2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823"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826" name="Ovaal 20"/>
              <p:cNvGrpSpPr/>
              <p:nvPr/>
            </p:nvGrpSpPr>
            <p:grpSpPr>
              <a:xfrm>
                <a:off x="0" y="922202"/>
                <a:ext cx="260915" cy="269241"/>
                <a:chOff x="0" y="0"/>
                <a:chExt cx="260914" cy="269240"/>
              </a:xfrm>
            </p:grpSpPr>
            <p:sp>
              <p:nvSpPr>
                <p:cNvPr id="182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2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827"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834" name="Groep 22"/>
              <p:cNvGrpSpPr/>
              <p:nvPr/>
            </p:nvGrpSpPr>
            <p:grpSpPr>
              <a:xfrm>
                <a:off x="2513632" y="470171"/>
                <a:ext cx="681134" cy="696748"/>
                <a:chOff x="0" y="0"/>
                <a:chExt cx="681132" cy="696747"/>
              </a:xfrm>
            </p:grpSpPr>
            <p:grpSp>
              <p:nvGrpSpPr>
                <p:cNvPr id="1832" name="Groep 23"/>
                <p:cNvGrpSpPr/>
                <p:nvPr/>
              </p:nvGrpSpPr>
              <p:grpSpPr>
                <a:xfrm>
                  <a:off x="197031" y="0"/>
                  <a:ext cx="287071" cy="379108"/>
                  <a:chOff x="0" y="0"/>
                  <a:chExt cx="287070" cy="379106"/>
                </a:xfrm>
              </p:grpSpPr>
              <p:sp>
                <p:nvSpPr>
                  <p:cNvPr id="1828"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829"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830"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831"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833"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849" name="Groep 9"/>
          <p:cNvGrpSpPr/>
          <p:nvPr/>
        </p:nvGrpSpPr>
        <p:grpSpPr>
          <a:xfrm>
            <a:off x="2982511" y="-1228655"/>
            <a:ext cx="6226977" cy="490402"/>
            <a:chOff x="0" y="0"/>
            <a:chExt cx="6226976" cy="490400"/>
          </a:xfrm>
        </p:grpSpPr>
        <p:sp>
          <p:nvSpPr>
            <p:cNvPr id="1837"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848" name="Groep 8"/>
            <p:cNvGrpSpPr/>
            <p:nvPr/>
          </p:nvGrpSpPr>
          <p:grpSpPr>
            <a:xfrm>
              <a:off x="0" y="0"/>
              <a:ext cx="6226975" cy="211381"/>
              <a:chOff x="0" y="0"/>
              <a:chExt cx="6226974" cy="211380"/>
            </a:xfrm>
          </p:grpSpPr>
          <p:sp>
            <p:nvSpPr>
              <p:cNvPr id="1838"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39"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0"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1"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2"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3"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4"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5"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6"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7"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858" name="Group 4"/>
          <p:cNvGrpSpPr/>
          <p:nvPr/>
        </p:nvGrpSpPr>
        <p:grpSpPr>
          <a:xfrm>
            <a:off x="698501" y="5884314"/>
            <a:ext cx="1454912" cy="577167"/>
            <a:chOff x="0" y="0"/>
            <a:chExt cx="1454911" cy="577165"/>
          </a:xfrm>
        </p:grpSpPr>
        <p:sp>
          <p:nvSpPr>
            <p:cNvPr id="1850"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851"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52"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53"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54"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855"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56"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57"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859" name="Rechthoek 7"/>
          <p:cNvSpPr/>
          <p:nvPr/>
        </p:nvSpPr>
        <p:spPr>
          <a:xfrm>
            <a:off x="-12033" y="0"/>
            <a:ext cx="12192001" cy="5371383"/>
          </a:xfrm>
          <a:prstGeom prst="rect">
            <a:avLst/>
          </a:prstGeom>
          <a:solidFill>
            <a:schemeClr val="accent2"/>
          </a:solidFill>
          <a:ln w="12700">
            <a:miter lim="400000"/>
          </a:ln>
        </p:spPr>
        <p:txBody>
          <a:bodyPr lIns="45719" rIns="45719" anchor="ctr"/>
          <a:lstStyle/>
          <a:p>
            <a:pPr algn="ctr">
              <a:defRPr sz="1600">
                <a:solidFill>
                  <a:srgbClr val="FFFFFF"/>
                </a:solidFill>
              </a:defRPr>
            </a:pPr>
            <a:endParaRPr/>
          </a:p>
        </p:txBody>
      </p:sp>
      <p:sp>
        <p:nvSpPr>
          <p:cNvPr id="1860" name="Tijdelijke aanduiding voor afbeelding 8"/>
          <p:cNvSpPr>
            <a:spLocks noGrp="1"/>
          </p:cNvSpPr>
          <p:nvPr>
            <p:ph type="pic" idx="21"/>
          </p:nvPr>
        </p:nvSpPr>
        <p:spPr>
          <a:xfrm>
            <a:off x="-600" y="716"/>
            <a:ext cx="12193200" cy="5371384"/>
          </a:xfrm>
          <a:prstGeom prst="rect">
            <a:avLst/>
          </a:prstGeom>
        </p:spPr>
        <p:txBody>
          <a:bodyPr lIns="91439" tIns="45719" rIns="91439" bIns="45719"/>
          <a:lstStyle/>
          <a:p>
            <a:endParaRPr/>
          </a:p>
        </p:txBody>
      </p:sp>
      <p:sp>
        <p:nvSpPr>
          <p:cNvPr id="1861"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Hoofdstuk</a:t>
            </a:r>
          </a:p>
        </p:txBody>
      </p:sp>
      <p:grpSp>
        <p:nvGrpSpPr>
          <p:cNvPr id="1912" name="Instructie"/>
          <p:cNvGrpSpPr/>
          <p:nvPr/>
        </p:nvGrpSpPr>
        <p:grpSpPr>
          <a:xfrm>
            <a:off x="12441539" y="-99301"/>
            <a:ext cx="3391308" cy="7056603"/>
            <a:chOff x="0" y="0"/>
            <a:chExt cx="3391306" cy="7056601"/>
          </a:xfrm>
        </p:grpSpPr>
        <p:sp>
          <p:nvSpPr>
            <p:cNvPr id="1862" name="Rechthoek 53"/>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cap="all">
                  <a:solidFill>
                    <a:srgbClr val="FFFFFF"/>
                  </a:solidFill>
                  <a:latin typeface="+mj-lt"/>
                  <a:ea typeface="+mj-ea"/>
                  <a:cs typeface="+mj-cs"/>
                  <a:sym typeface="Calibri"/>
                </a:defRPr>
              </a:pPr>
              <a:endParaRPr/>
            </a:p>
          </p:txBody>
        </p:sp>
        <p:sp>
          <p:nvSpPr>
            <p:cNvPr id="1863" name="Ovaal 54"/>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864"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865" name="Rechthoek 56"/>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1911" name="INSTRUCTIE"/>
            <p:cNvGrpSpPr/>
            <p:nvPr/>
          </p:nvGrpSpPr>
          <p:grpSpPr>
            <a:xfrm>
              <a:off x="114897" y="9349"/>
              <a:ext cx="3194766" cy="3953547"/>
              <a:chOff x="0" y="0"/>
              <a:chExt cx="3194765" cy="3953545"/>
            </a:xfrm>
          </p:grpSpPr>
          <p:grpSp>
            <p:nvGrpSpPr>
              <p:cNvPr id="1868" name="Rechthoek 102"/>
              <p:cNvGrpSpPr/>
              <p:nvPr/>
            </p:nvGrpSpPr>
            <p:grpSpPr>
              <a:xfrm>
                <a:off x="0" y="0"/>
                <a:ext cx="3194766" cy="431900"/>
                <a:chOff x="0" y="0"/>
                <a:chExt cx="3194764" cy="431899"/>
              </a:xfrm>
            </p:grpSpPr>
            <p:sp>
              <p:nvSpPr>
                <p:cNvPr id="186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867" name="Afbeelding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Afbeelding invoegen/veranderen</a:t>
                  </a:r>
                </a:p>
              </p:txBody>
            </p:sp>
          </p:grpSp>
          <p:grpSp>
            <p:nvGrpSpPr>
              <p:cNvPr id="1871" name="Ovaal 103"/>
              <p:cNvGrpSpPr/>
              <p:nvPr/>
            </p:nvGrpSpPr>
            <p:grpSpPr>
              <a:xfrm>
                <a:off x="0" y="479375"/>
                <a:ext cx="260915" cy="269241"/>
                <a:chOff x="0" y="0"/>
                <a:chExt cx="260914" cy="269240"/>
              </a:xfrm>
            </p:grpSpPr>
            <p:sp>
              <p:nvSpPr>
                <p:cNvPr id="186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7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872" name="Rechthoek 104"/>
              <p:cNvSpPr txBox="1"/>
              <p:nvPr/>
            </p:nvSpPr>
            <p:spPr>
              <a:xfrm>
                <a:off x="365680" y="483111"/>
                <a:ext cx="2829086"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 d.m.v. de </a:t>
                </a:r>
                <a:r>
                  <a:rPr b="1"/>
                  <a:t>‘Delete’-knop</a:t>
                </a:r>
                <a:r>
                  <a:t>. Klik op het pictogram om een nieuwe afbeelding in te voegen. </a:t>
                </a:r>
                <a:r>
                  <a:rPr i="1"/>
                  <a:t>(zie onderstaand voorbeeld).</a:t>
                </a:r>
              </a:p>
            </p:txBody>
          </p:sp>
          <p:grpSp>
            <p:nvGrpSpPr>
              <p:cNvPr id="1875" name="Ovaal 105"/>
              <p:cNvGrpSpPr/>
              <p:nvPr/>
            </p:nvGrpSpPr>
            <p:grpSpPr>
              <a:xfrm>
                <a:off x="0" y="1658771"/>
                <a:ext cx="260915" cy="269241"/>
                <a:chOff x="0" y="0"/>
                <a:chExt cx="260914" cy="269240"/>
              </a:xfrm>
            </p:grpSpPr>
            <p:sp>
              <p:nvSpPr>
                <p:cNvPr id="187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7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876" name="Rechthoek 106"/>
              <p:cNvSpPr txBox="1"/>
              <p:nvPr/>
            </p:nvSpPr>
            <p:spPr>
              <a:xfrm>
                <a:off x="365680" y="1663550"/>
                <a:ext cx="2829086"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afbeelding</a:t>
                </a:r>
                <a:br/>
                <a:r>
                  <a:t>en klik op </a:t>
                </a:r>
                <a:r>
                  <a:rPr b="1"/>
                  <a:t>‘Invoegen’</a:t>
                </a:r>
                <a:r>
                  <a:t>.</a:t>
                </a:r>
              </a:p>
            </p:txBody>
          </p:sp>
          <p:grpSp>
            <p:nvGrpSpPr>
              <p:cNvPr id="1882" name="Groep 107"/>
              <p:cNvGrpSpPr/>
              <p:nvPr/>
            </p:nvGrpSpPr>
            <p:grpSpPr>
              <a:xfrm>
                <a:off x="365681" y="2104358"/>
                <a:ext cx="825501" cy="209551"/>
                <a:chOff x="0" y="0"/>
                <a:chExt cx="825500" cy="209550"/>
              </a:xfrm>
            </p:grpSpPr>
            <p:grpSp>
              <p:nvGrpSpPr>
                <p:cNvPr id="1879" name="Rechthoek 134"/>
                <p:cNvGrpSpPr/>
                <p:nvPr/>
              </p:nvGrpSpPr>
              <p:grpSpPr>
                <a:xfrm>
                  <a:off x="0" y="0"/>
                  <a:ext cx="825500" cy="209550"/>
                  <a:chOff x="0" y="0"/>
                  <a:chExt cx="825500" cy="209550"/>
                </a:xfrm>
              </p:grpSpPr>
              <p:sp>
                <p:nvSpPr>
                  <p:cNvPr id="1877"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878"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1880" name="Rechte verbindingslijn 135"/>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1881" name="Gelijkbenige driehoek 136"/>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889" name="Groep 108"/>
              <p:cNvGrpSpPr/>
              <p:nvPr/>
            </p:nvGrpSpPr>
            <p:grpSpPr>
              <a:xfrm>
                <a:off x="365681" y="1197979"/>
                <a:ext cx="294790" cy="346677"/>
                <a:chOff x="0" y="0"/>
                <a:chExt cx="294789" cy="346676"/>
              </a:xfrm>
            </p:grpSpPr>
            <p:sp>
              <p:nvSpPr>
                <p:cNvPr id="1883" name="Rechthoek 128"/>
                <p:cNvSpPr/>
                <p:nvPr/>
              </p:nvSpPr>
              <p:spPr>
                <a:xfrm>
                  <a:off x="0" y="0"/>
                  <a:ext cx="261628" cy="257808"/>
                </a:xfrm>
                <a:prstGeom prst="rect">
                  <a:avLst/>
                </a:prstGeom>
                <a:solidFill>
                  <a:srgbClr val="FFFFFF"/>
                </a:solidFill>
                <a:ln w="12700" cap="flat">
                  <a:solidFill>
                    <a:srgbClr val="C0C0C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884" name="Ovaal 129"/>
                <p:cNvSpPr/>
                <p:nvPr/>
              </p:nvSpPr>
              <p:spPr>
                <a:xfrm>
                  <a:off x="159387" y="32567"/>
                  <a:ext cx="72189" cy="72189"/>
                </a:xfrm>
                <a:prstGeom prst="ellipse">
                  <a:avLst/>
                </a:prstGeom>
                <a:solidFill>
                  <a:srgbClr val="F1D8A5"/>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885" name="Vrije vorm: vorm 130"/>
                <p:cNvSpPr/>
                <p:nvPr/>
              </p:nvSpPr>
              <p:spPr>
                <a:xfrm rot="2700000">
                  <a:off x="32851" y="158562"/>
                  <a:ext cx="170973" cy="149572"/>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C9D8E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886" name="Rechthoek: afgeronde hoeken 131"/>
                <p:cNvSpPr/>
                <p:nvPr/>
              </p:nvSpPr>
              <p:spPr>
                <a:xfrm>
                  <a:off x="136589" y="145851"/>
                  <a:ext cx="158201" cy="118489"/>
                </a:xfrm>
                <a:prstGeom prst="roundRect">
                  <a:avLst>
                    <a:gd name="adj" fmla="val 16667"/>
                  </a:avLst>
                </a:prstGeom>
                <a:solidFill>
                  <a:srgbClr val="FFFFFF"/>
                </a:solidFill>
                <a:ln w="19050" cap="flat">
                  <a:solidFill>
                    <a:srgbClr val="8AADD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887" name="Rechte verbindingslijn 132"/>
                <p:cNvSpPr/>
                <p:nvPr/>
              </p:nvSpPr>
              <p:spPr>
                <a:xfrm>
                  <a:off x="173449" y="311541"/>
                  <a:ext cx="84479" cy="1"/>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sp>
              <p:nvSpPr>
                <p:cNvPr id="1888" name="Rechte verbindingslijn 133"/>
                <p:cNvSpPr/>
                <p:nvPr/>
              </p:nvSpPr>
              <p:spPr>
                <a:xfrm flipH="1">
                  <a:off x="215268" y="264339"/>
                  <a:ext cx="422" cy="44197"/>
                </a:xfrm>
                <a:prstGeom prst="line">
                  <a:avLst/>
                </a:prstGeom>
                <a:solidFill>
                  <a:srgbClr val="FFFFFF"/>
                </a:solidFill>
                <a:ln w="19050" cap="flat">
                  <a:solidFill>
                    <a:srgbClr val="8AADD0"/>
                  </a:solidFill>
                  <a:prstDash val="solid"/>
                  <a:miter lim="800000"/>
                </a:ln>
                <a:effectLst/>
              </p:spPr>
              <p:txBody>
                <a:bodyPr wrap="square" lIns="45719" tIns="45719" rIns="45719" bIns="45719" numCol="1" anchor="t">
                  <a:noAutofit/>
                </a:bodyPr>
                <a:lstStyle/>
                <a:p>
                  <a:endParaRPr/>
                </a:p>
              </p:txBody>
            </p:sp>
          </p:grpSp>
          <p:grpSp>
            <p:nvGrpSpPr>
              <p:cNvPr id="1892" name="Ovaal 109"/>
              <p:cNvGrpSpPr/>
              <p:nvPr/>
            </p:nvGrpSpPr>
            <p:grpSpPr>
              <a:xfrm>
                <a:off x="0" y="2462024"/>
                <a:ext cx="260915" cy="269241"/>
                <a:chOff x="0" y="0"/>
                <a:chExt cx="260914" cy="269240"/>
              </a:xfrm>
            </p:grpSpPr>
            <p:sp>
              <p:nvSpPr>
                <p:cNvPr id="189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891"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1893" name="Rechthoek 110"/>
              <p:cNvSpPr txBox="1"/>
              <p:nvPr/>
            </p:nvSpPr>
            <p:spPr>
              <a:xfrm>
                <a:off x="365681" y="2466803"/>
                <a:ext cx="2829083" cy="7594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afbeelding te schalen of bij te snijden, ga naar de tab </a:t>
                </a:r>
                <a:r>
                  <a:rPr b="1"/>
                  <a:t>‘Hulpmiddelen voor afbeeldingen - Opmaak’</a:t>
                </a:r>
                <a:r>
                  <a:t> en klik op de knop </a:t>
                </a:r>
                <a:r>
                  <a:rPr b="1"/>
                  <a:t>‘Bijsnijden’</a:t>
                </a:r>
                <a:r>
                  <a:t>. Schaal met de bolletjes de afbeelding en met de hoekjes het afbeeldingskader.</a:t>
                </a:r>
              </a:p>
            </p:txBody>
          </p:sp>
          <p:grpSp>
            <p:nvGrpSpPr>
              <p:cNvPr id="1910" name="Groep 111"/>
              <p:cNvGrpSpPr/>
              <p:nvPr/>
            </p:nvGrpSpPr>
            <p:grpSpPr>
              <a:xfrm>
                <a:off x="219796" y="3340627"/>
                <a:ext cx="684512" cy="612919"/>
                <a:chOff x="0" y="0"/>
                <a:chExt cx="684511" cy="612917"/>
              </a:xfrm>
            </p:grpSpPr>
            <p:grpSp>
              <p:nvGrpSpPr>
                <p:cNvPr id="1907" name="Groep 112"/>
                <p:cNvGrpSpPr/>
                <p:nvPr/>
              </p:nvGrpSpPr>
              <p:grpSpPr>
                <a:xfrm>
                  <a:off x="158326" y="-1"/>
                  <a:ext cx="386065" cy="370653"/>
                  <a:chOff x="0" y="0"/>
                  <a:chExt cx="386063" cy="370651"/>
                </a:xfrm>
              </p:grpSpPr>
              <p:grpSp>
                <p:nvGrpSpPr>
                  <p:cNvPr id="1900" name="Groep 115"/>
                  <p:cNvGrpSpPr/>
                  <p:nvPr/>
                </p:nvGrpSpPr>
                <p:grpSpPr>
                  <a:xfrm>
                    <a:off x="-1" y="-1"/>
                    <a:ext cx="341295" cy="325544"/>
                    <a:chOff x="0" y="0"/>
                    <a:chExt cx="341293" cy="325542"/>
                  </a:xfrm>
                </p:grpSpPr>
                <p:grpSp>
                  <p:nvGrpSpPr>
                    <p:cNvPr id="1897" name="Groep 122"/>
                    <p:cNvGrpSpPr/>
                    <p:nvPr/>
                  </p:nvGrpSpPr>
                  <p:grpSpPr>
                    <a:xfrm>
                      <a:off x="-1" y="-1"/>
                      <a:ext cx="341295" cy="325544"/>
                      <a:chOff x="0" y="0"/>
                      <a:chExt cx="341293" cy="325542"/>
                    </a:xfrm>
                  </p:grpSpPr>
                  <p:sp>
                    <p:nvSpPr>
                      <p:cNvPr id="1894" name="Rechthoek 125"/>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895" name="Rechthoek 126"/>
                      <p:cNvSpPr/>
                      <p:nvPr/>
                    </p:nvSpPr>
                    <p:spPr>
                      <a:xfrm>
                        <a:off x="0" y="-1"/>
                        <a:ext cx="201153"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1896" name="Ovaal 127"/>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1898" name="Afbeelding 123" descr="Afbeelding 123"/>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1899" name="Afbeelding 124" descr="Afbeelding 124"/>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1903" name="Groep 116"/>
                  <p:cNvGrpSpPr/>
                  <p:nvPr/>
                </p:nvGrpSpPr>
                <p:grpSpPr>
                  <a:xfrm>
                    <a:off x="265551" y="249608"/>
                    <a:ext cx="120513" cy="121044"/>
                    <a:chOff x="0" y="0"/>
                    <a:chExt cx="120511" cy="121042"/>
                  </a:xfrm>
                </p:grpSpPr>
                <p:sp>
                  <p:nvSpPr>
                    <p:cNvPr id="1901" name="Rechthoek 120"/>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902" name="Rechthoek 121"/>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1906" name="Groep 117"/>
                  <p:cNvGrpSpPr/>
                  <p:nvPr/>
                </p:nvGrpSpPr>
                <p:grpSpPr>
                  <a:xfrm>
                    <a:off x="230749" y="216856"/>
                    <a:ext cx="120513" cy="121043"/>
                    <a:chOff x="0" y="0"/>
                    <a:chExt cx="120511" cy="121042"/>
                  </a:xfrm>
                </p:grpSpPr>
                <p:sp>
                  <p:nvSpPr>
                    <p:cNvPr id="1904" name="Rechthoek 118"/>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1905" name="Rechthoek 119"/>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1908" name="Rechthoek 113"/>
                <p:cNvSpPr txBox="1"/>
                <p:nvPr/>
              </p:nvSpPr>
              <p:spPr>
                <a:xfrm>
                  <a:off x="-1" y="398937"/>
                  <a:ext cx="684512"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1909" name="Gelijkbenige driehoek 114"/>
                <p:cNvSpPr/>
                <p:nvPr/>
              </p:nvSpPr>
              <p:spPr>
                <a:xfrm rot="10800000">
                  <a:off x="306359" y="570647"/>
                  <a:ext cx="71791" cy="42271"/>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1925" name="Groep 58"/>
          <p:cNvGrpSpPr/>
          <p:nvPr/>
        </p:nvGrpSpPr>
        <p:grpSpPr>
          <a:xfrm>
            <a:off x="-7461" y="-1785441"/>
            <a:ext cx="2591201" cy="1583829"/>
            <a:chOff x="0" y="0"/>
            <a:chExt cx="2591200" cy="1583828"/>
          </a:xfrm>
        </p:grpSpPr>
        <p:sp>
          <p:nvSpPr>
            <p:cNvPr id="1913" name="Rechthoek 59"/>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916" name="Rechthoek 60"/>
            <p:cNvGrpSpPr/>
            <p:nvPr/>
          </p:nvGrpSpPr>
          <p:grpSpPr>
            <a:xfrm>
              <a:off x="98270" y="102557"/>
              <a:ext cx="2412001" cy="252001"/>
              <a:chOff x="0" y="0"/>
              <a:chExt cx="2412000" cy="252000"/>
            </a:xfrm>
          </p:grpSpPr>
          <p:sp>
            <p:nvSpPr>
              <p:cNvPr id="1914"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915"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919" name="Ovaal 61"/>
            <p:cNvGrpSpPr/>
            <p:nvPr/>
          </p:nvGrpSpPr>
          <p:grpSpPr>
            <a:xfrm>
              <a:off x="98269" y="498484"/>
              <a:ext cx="260915" cy="269241"/>
              <a:chOff x="0" y="0"/>
              <a:chExt cx="260914" cy="269240"/>
            </a:xfrm>
          </p:grpSpPr>
          <p:sp>
            <p:nvSpPr>
              <p:cNvPr id="191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91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920" name="Rechthoek 62"/>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923" name="Ovaal 63"/>
            <p:cNvGrpSpPr/>
            <p:nvPr/>
          </p:nvGrpSpPr>
          <p:grpSpPr>
            <a:xfrm>
              <a:off x="98269" y="934809"/>
              <a:ext cx="260915" cy="269241"/>
              <a:chOff x="0" y="0"/>
              <a:chExt cx="260914" cy="269240"/>
            </a:xfrm>
          </p:grpSpPr>
          <p:sp>
            <p:nvSpPr>
              <p:cNvPr id="192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92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924" name="Rechthoek 64"/>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1926" name="Body Level One…"/>
          <p:cNvSpPr txBox="1">
            <a:spLocks noGrp="1"/>
          </p:cNvSpPr>
          <p:nvPr>
            <p:ph type="body" sz="half" idx="1"/>
          </p:nvPr>
        </p:nvSpPr>
        <p:spPr>
          <a:xfrm>
            <a:off x="2702625" y="2770414"/>
            <a:ext cx="6786751" cy="2987465"/>
          </a:xfrm>
          <a:prstGeom prst="rect">
            <a:avLst/>
          </a:prstGeom>
          <a:solidFill>
            <a:schemeClr val="accent1"/>
          </a:solidFill>
        </p:spPr>
        <p:txBody>
          <a:bodyPr>
            <a:normAutofit/>
          </a:bodyPr>
          <a:lstStyle>
            <a:lvl1pPr marL="0" indent="0">
              <a:buClrTx/>
              <a:buSzTx/>
              <a:buNone/>
              <a:defRPr sz="100">
                <a:solidFill>
                  <a:schemeClr val="accent1"/>
                </a:solidFill>
              </a:defRPr>
            </a:lvl1pPr>
            <a:lvl2pPr marL="280689" indent="-17164">
              <a:buClrTx/>
              <a:defRPr sz="100">
                <a:solidFill>
                  <a:schemeClr val="accent1"/>
                </a:solidFill>
              </a:defRPr>
            </a:lvl2pPr>
            <a:lvl3pPr>
              <a:buClrTx/>
              <a:buFontTx/>
              <a:defRPr sz="100">
                <a:solidFill>
                  <a:schemeClr val="accent1"/>
                </a:solidFill>
              </a:defRPr>
            </a:lvl3pPr>
            <a:lvl4pPr>
              <a:buClrTx/>
              <a:buFontTx/>
              <a:defRPr sz="100">
                <a:solidFill>
                  <a:schemeClr val="accent1"/>
                </a:solidFill>
              </a:defRPr>
            </a:lvl4pPr>
            <a:lvl5pPr marL="16470" indent="-16470">
              <a:buClrTx/>
              <a:buFontTx/>
              <a:defRPr sz="1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927" name="Tijdelijke aanduiding voor tekst 78"/>
          <p:cNvSpPr>
            <a:spLocks noGrp="1"/>
          </p:cNvSpPr>
          <p:nvPr>
            <p:ph type="body" sz="half" idx="22" hasCustomPrompt="1"/>
          </p:nvPr>
        </p:nvSpPr>
        <p:spPr>
          <a:xfrm>
            <a:off x="2702627" y="2770414"/>
            <a:ext cx="6514419" cy="2987463"/>
          </a:xfrm>
          <a:prstGeom prst="rect">
            <a:avLst/>
          </a:prstGeom>
          <a:solidFill>
            <a:schemeClr val="accent3"/>
          </a:solidFill>
        </p:spPr>
        <p:txBody>
          <a:bodyPr>
            <a:normAutofit/>
          </a:bodyPr>
          <a:lstStyle>
            <a:lvl1pPr marL="0" indent="0">
              <a:buClrTx/>
              <a:buSzTx/>
              <a:buNone/>
            </a:lvl1pPr>
          </a:lstStyle>
          <a:p>
            <a:r>
              <a:rPr dirty="0"/>
              <a:t>  </a:t>
            </a:r>
          </a:p>
        </p:txBody>
      </p:sp>
      <p:sp>
        <p:nvSpPr>
          <p:cNvPr id="1928" name="Tijdelijke aanduiding voor verticale tekst 2"/>
          <p:cNvSpPr>
            <a:spLocks noGrp="1"/>
          </p:cNvSpPr>
          <p:nvPr>
            <p:ph type="body" sz="quarter" idx="23" hasCustomPrompt="1"/>
          </p:nvPr>
        </p:nvSpPr>
        <p:spPr>
          <a:xfrm>
            <a:off x="3086309" y="3917564"/>
            <a:ext cx="6019384" cy="1101408"/>
          </a:xfrm>
          <a:prstGeom prst="rect">
            <a:avLst/>
          </a:prstGeom>
        </p:spPr>
        <p:txBody>
          <a:bodyPr anchor="b">
            <a:normAutofit/>
          </a:bodyPr>
          <a:lstStyle>
            <a:lvl1pPr marL="0" indent="0" algn="ctr">
              <a:buClrTx/>
              <a:buSzTx/>
              <a:buNone/>
              <a:defRPr sz="3400">
                <a:solidFill>
                  <a:srgbClr val="FFFFFF"/>
                </a:solidFill>
                <a:latin typeface="Roboto Slab Regular Regular"/>
                <a:ea typeface="Roboto Slab Regular Regular"/>
                <a:cs typeface="Roboto Slab Regular Regular"/>
                <a:sym typeface="Roboto Slab Regular Regular"/>
              </a:defRPr>
            </a:lvl1pPr>
          </a:lstStyle>
          <a:p>
            <a:r>
              <a:t>Plaats een hoofstuktitel hier, max. 2 regels</a:t>
            </a:r>
          </a:p>
        </p:txBody>
      </p:sp>
      <p:sp>
        <p:nvSpPr>
          <p:cNvPr id="1929" name="Tijdelijke aanduiding voor verticale tekst 2"/>
          <p:cNvSpPr>
            <a:spLocks noGrp="1"/>
          </p:cNvSpPr>
          <p:nvPr>
            <p:ph type="body" sz="quarter" idx="24" hasCustomPrompt="1"/>
          </p:nvPr>
        </p:nvSpPr>
        <p:spPr>
          <a:xfrm>
            <a:off x="5661995" y="3100404"/>
            <a:ext cx="868008" cy="719402"/>
          </a:xfrm>
          <a:prstGeom prst="rect">
            <a:avLst/>
          </a:prstGeom>
        </p:spPr>
        <p:txBody>
          <a:bodyPr anchor="b">
            <a:normAutofit/>
          </a:bodyPr>
          <a:lstStyle>
            <a:lvl1pPr marL="0" indent="0" algn="ctr" defTabSz="618458">
              <a:spcBef>
                <a:spcPts val="1000"/>
              </a:spcBef>
              <a:buClrTx/>
              <a:buSzTx/>
              <a:buNone/>
              <a:defRPr sz="4300">
                <a:solidFill>
                  <a:srgbClr val="FFFFFF"/>
                </a:solidFill>
                <a:latin typeface="Roboto Slab Bold"/>
                <a:ea typeface="Roboto Slab Bold"/>
                <a:cs typeface="Roboto Slab Bold"/>
                <a:sym typeface="Roboto Slab Bold"/>
              </a:defRPr>
            </a:lvl1pPr>
          </a:lstStyle>
          <a:p>
            <a:r>
              <a:t>xx</a:t>
            </a:r>
          </a:p>
        </p:txBody>
      </p:sp>
      <p:sp>
        <p:nvSpPr>
          <p:cNvPr id="1930" name="Tijdelijke aanduiding voor verticale tekst 2"/>
          <p:cNvSpPr>
            <a:spLocks noGrp="1"/>
          </p:cNvSpPr>
          <p:nvPr>
            <p:ph type="body" sz="quarter" idx="25" hasCustomPrompt="1"/>
          </p:nvPr>
        </p:nvSpPr>
        <p:spPr>
          <a:xfrm>
            <a:off x="3088948" y="5168239"/>
            <a:ext cx="6014106" cy="280930"/>
          </a:xfrm>
          <a:prstGeom prst="rect">
            <a:avLst/>
          </a:prstGeom>
        </p:spPr>
        <p:txBody>
          <a:bodyPr>
            <a:normAutofit/>
          </a:bodyPr>
          <a:lstStyle>
            <a:lvl1pPr marL="0" indent="0" algn="ctr">
              <a:buClrTx/>
              <a:buSzTx/>
              <a:buNone/>
              <a:defRPr b="1">
                <a:solidFill>
                  <a:srgbClr val="FFFFFF"/>
                </a:solidFill>
              </a:defRPr>
            </a:lvl1pPr>
          </a:lstStyle>
          <a:p>
            <a:r>
              <a:t>Ruimte voor een subtitel</a:t>
            </a:r>
          </a:p>
        </p:txBody>
      </p:sp>
      <p:sp>
        <p:nvSpPr>
          <p:cNvPr id="1931" name="Tijdelijke aanduiding voor tekst 17"/>
          <p:cNvSpPr>
            <a:spLocks noGrp="1"/>
          </p:cNvSpPr>
          <p:nvPr>
            <p:ph type="body" sz="quarter" idx="26" hasCustomPrompt="1"/>
          </p:nvPr>
        </p:nvSpPr>
        <p:spPr>
          <a:xfrm>
            <a:off x="5700000" y="3894066"/>
            <a:ext cx="792001"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1932"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110318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Video">
    <p:spTree>
      <p:nvGrpSpPr>
        <p:cNvPr id="1" name=""/>
        <p:cNvGrpSpPr/>
        <p:nvPr/>
      </p:nvGrpSpPr>
      <p:grpSpPr>
        <a:xfrm>
          <a:off x="0" y="0"/>
          <a:ext cx="0" cy="0"/>
          <a:chOff x="0" y="0"/>
          <a:chExt cx="0" cy="0"/>
        </a:xfrm>
      </p:grpSpPr>
      <p:grpSp>
        <p:nvGrpSpPr>
          <p:cNvPr id="1959" name="Instructie"/>
          <p:cNvGrpSpPr/>
          <p:nvPr/>
        </p:nvGrpSpPr>
        <p:grpSpPr>
          <a:xfrm>
            <a:off x="-7462" y="7107104"/>
            <a:ext cx="3391307" cy="1765091"/>
            <a:chOff x="0" y="0"/>
            <a:chExt cx="3391306" cy="1765089"/>
          </a:xfrm>
        </p:grpSpPr>
        <p:sp>
          <p:nvSpPr>
            <p:cNvPr id="1939"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958" name="Instructie"/>
            <p:cNvGrpSpPr/>
            <p:nvPr/>
          </p:nvGrpSpPr>
          <p:grpSpPr>
            <a:xfrm>
              <a:off x="98270" y="12607"/>
              <a:ext cx="3194766" cy="1752483"/>
              <a:chOff x="0" y="0"/>
              <a:chExt cx="3194765" cy="1752482"/>
            </a:xfrm>
          </p:grpSpPr>
          <p:grpSp>
            <p:nvGrpSpPr>
              <p:cNvPr id="1942" name="Rechthoek 17"/>
              <p:cNvGrpSpPr/>
              <p:nvPr/>
            </p:nvGrpSpPr>
            <p:grpSpPr>
              <a:xfrm>
                <a:off x="0" y="0"/>
                <a:ext cx="3194766" cy="431900"/>
                <a:chOff x="0" y="0"/>
                <a:chExt cx="3194764" cy="431899"/>
              </a:xfrm>
            </p:grpSpPr>
            <p:sp>
              <p:nvSpPr>
                <p:cNvPr id="1940"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941"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945" name="Ovaal 18"/>
              <p:cNvGrpSpPr/>
              <p:nvPr/>
            </p:nvGrpSpPr>
            <p:grpSpPr>
              <a:xfrm>
                <a:off x="0" y="485877"/>
                <a:ext cx="260915" cy="269241"/>
                <a:chOff x="0" y="0"/>
                <a:chExt cx="260914" cy="269240"/>
              </a:xfrm>
            </p:grpSpPr>
            <p:sp>
              <p:nvSpPr>
                <p:cNvPr id="194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944"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946"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949" name="Ovaal 20"/>
              <p:cNvGrpSpPr/>
              <p:nvPr/>
            </p:nvGrpSpPr>
            <p:grpSpPr>
              <a:xfrm>
                <a:off x="0" y="922202"/>
                <a:ext cx="260915" cy="269241"/>
                <a:chOff x="0" y="0"/>
                <a:chExt cx="260914" cy="269240"/>
              </a:xfrm>
            </p:grpSpPr>
            <p:sp>
              <p:nvSpPr>
                <p:cNvPr id="194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948"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950"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957" name="Groep 22"/>
              <p:cNvGrpSpPr/>
              <p:nvPr/>
            </p:nvGrpSpPr>
            <p:grpSpPr>
              <a:xfrm>
                <a:off x="2513632" y="470171"/>
                <a:ext cx="681134" cy="696748"/>
                <a:chOff x="0" y="0"/>
                <a:chExt cx="681132" cy="696747"/>
              </a:xfrm>
            </p:grpSpPr>
            <p:grpSp>
              <p:nvGrpSpPr>
                <p:cNvPr id="1955" name="Groep 23"/>
                <p:cNvGrpSpPr/>
                <p:nvPr/>
              </p:nvGrpSpPr>
              <p:grpSpPr>
                <a:xfrm>
                  <a:off x="197031" y="0"/>
                  <a:ext cx="287071" cy="379108"/>
                  <a:chOff x="0" y="0"/>
                  <a:chExt cx="287070" cy="379106"/>
                </a:xfrm>
              </p:grpSpPr>
              <p:sp>
                <p:nvSpPr>
                  <p:cNvPr id="1951"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952"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953"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954"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956"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972" name="Groep 9"/>
          <p:cNvGrpSpPr/>
          <p:nvPr/>
        </p:nvGrpSpPr>
        <p:grpSpPr>
          <a:xfrm>
            <a:off x="2982511" y="-1228655"/>
            <a:ext cx="6226977" cy="490402"/>
            <a:chOff x="0" y="0"/>
            <a:chExt cx="6226976" cy="490400"/>
          </a:xfrm>
        </p:grpSpPr>
        <p:sp>
          <p:nvSpPr>
            <p:cNvPr id="196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971" name="Groep 8"/>
            <p:cNvGrpSpPr/>
            <p:nvPr/>
          </p:nvGrpSpPr>
          <p:grpSpPr>
            <a:xfrm>
              <a:off x="0" y="0"/>
              <a:ext cx="6226975" cy="211381"/>
              <a:chOff x="0" y="0"/>
              <a:chExt cx="6226974" cy="211380"/>
            </a:xfrm>
          </p:grpSpPr>
          <p:sp>
            <p:nvSpPr>
              <p:cNvPr id="196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7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981" name="Group 4"/>
          <p:cNvGrpSpPr/>
          <p:nvPr/>
        </p:nvGrpSpPr>
        <p:grpSpPr>
          <a:xfrm>
            <a:off x="698501" y="5884314"/>
            <a:ext cx="1454912" cy="577167"/>
            <a:chOff x="0" y="0"/>
            <a:chExt cx="1454911" cy="577165"/>
          </a:xfrm>
        </p:grpSpPr>
        <p:sp>
          <p:nvSpPr>
            <p:cNvPr id="197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97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7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7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7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97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7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8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982" name="Rechthoek 1"/>
          <p:cNvSpPr/>
          <p:nvPr/>
        </p:nvSpPr>
        <p:spPr>
          <a:xfrm>
            <a:off x="-1" y="0"/>
            <a:ext cx="12193769"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1983" name="Body Level One…"/>
          <p:cNvSpPr txBox="1">
            <a:spLocks noGrp="1"/>
          </p:cNvSpPr>
          <p:nvPr>
            <p:ph type="body" idx="1" hasCustomPrompt="1"/>
          </p:nvPr>
        </p:nvSpPr>
        <p:spPr>
          <a:xfrm>
            <a:off x="-12700" y="0"/>
            <a:ext cx="12204700" cy="6858000"/>
          </a:xfrm>
          <a:prstGeom prst="rect">
            <a:avLst/>
          </a:prstGeom>
          <a:solidFill>
            <a:srgbClr val="61A4B4"/>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984" name="Tijdelijke aanduiding voor media 28"/>
          <p:cNvSpPr>
            <a:spLocks noGrp="1"/>
          </p:cNvSpPr>
          <p:nvPr>
            <p:ph type="media" idx="21"/>
          </p:nvPr>
        </p:nvSpPr>
        <p:spPr>
          <a:xfrm>
            <a:off x="0" y="1"/>
            <a:ext cx="12192000" cy="6858000"/>
          </a:xfrm>
          <a:prstGeom prst="rect">
            <a:avLst/>
          </a:prstGeom>
        </p:spPr>
        <p:txBody>
          <a:bodyPr lIns="91439" tIns="45719" rIns="91439" bIns="45719"/>
          <a:lstStyle/>
          <a:p>
            <a:endParaRPr/>
          </a:p>
        </p:txBody>
      </p:sp>
      <p:sp>
        <p:nvSpPr>
          <p:cNvPr id="1985"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sp>
        <p:nvSpPr>
          <p:cNvPr id="1986"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Video</a:t>
            </a:r>
          </a:p>
        </p:txBody>
      </p:sp>
      <p:grpSp>
        <p:nvGrpSpPr>
          <p:cNvPr id="2034" name="Instructie"/>
          <p:cNvGrpSpPr/>
          <p:nvPr/>
        </p:nvGrpSpPr>
        <p:grpSpPr>
          <a:xfrm>
            <a:off x="12441539" y="-99301"/>
            <a:ext cx="3391308" cy="7056603"/>
            <a:chOff x="0" y="0"/>
            <a:chExt cx="3391306" cy="7056601"/>
          </a:xfrm>
        </p:grpSpPr>
        <p:sp>
          <p:nvSpPr>
            <p:cNvPr id="1987" name="Rechthoek 104"/>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1988" name="Ovaal 105"/>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1989"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1990" name="Rechthoek 107"/>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2033" name="INSTRUCTIE"/>
            <p:cNvGrpSpPr/>
            <p:nvPr/>
          </p:nvGrpSpPr>
          <p:grpSpPr>
            <a:xfrm>
              <a:off x="114896" y="9350"/>
              <a:ext cx="3194767" cy="3809439"/>
              <a:chOff x="0" y="0"/>
              <a:chExt cx="3194766" cy="3809438"/>
            </a:xfrm>
          </p:grpSpPr>
          <p:grpSp>
            <p:nvGrpSpPr>
              <p:cNvPr id="1993" name="Rechthoek 66"/>
              <p:cNvGrpSpPr/>
              <p:nvPr/>
            </p:nvGrpSpPr>
            <p:grpSpPr>
              <a:xfrm>
                <a:off x="1" y="0"/>
                <a:ext cx="3194766" cy="431900"/>
                <a:chOff x="0" y="0"/>
                <a:chExt cx="3194764" cy="431899"/>
              </a:xfrm>
            </p:grpSpPr>
            <p:sp>
              <p:nvSpPr>
                <p:cNvPr id="199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992" name="Video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Video invoegen/veranderen</a:t>
                  </a:r>
                </a:p>
              </p:txBody>
            </p:sp>
          </p:grpSp>
          <p:grpSp>
            <p:nvGrpSpPr>
              <p:cNvPr id="1997" name="Video icoon"/>
              <p:cNvGrpSpPr/>
              <p:nvPr/>
            </p:nvGrpSpPr>
            <p:grpSpPr>
              <a:xfrm>
                <a:off x="365681" y="1202808"/>
                <a:ext cx="326088" cy="328144"/>
                <a:chOff x="0" y="0"/>
                <a:chExt cx="326086" cy="328143"/>
              </a:xfrm>
            </p:grpSpPr>
            <p:sp>
              <p:nvSpPr>
                <p:cNvPr id="1994" name="Rechthoek 97"/>
                <p:cNvSpPr/>
                <p:nvPr/>
              </p:nvSpPr>
              <p:spPr>
                <a:xfrm>
                  <a:off x="-1" y="2588"/>
                  <a:ext cx="323499" cy="323498"/>
                </a:xfrm>
                <a:prstGeom prst="rect">
                  <a:avLst/>
                </a:prstGeom>
                <a:solidFill>
                  <a:srgbClr val="FFFFFF"/>
                </a:solidFill>
                <a:ln w="12700" cap="flat">
                  <a:solidFill>
                    <a:srgbClr val="6C6C6C"/>
                  </a:solidFill>
                  <a:prstDash val="solid"/>
                  <a:miter lim="8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1995" name="Vrije vorm 112"/>
                <p:cNvSpPr/>
                <p:nvPr/>
              </p:nvSpPr>
              <p:spPr>
                <a:xfrm>
                  <a:off x="2588" y="-1"/>
                  <a:ext cx="323499" cy="49173"/>
                </a:xfrm>
                <a:custGeom>
                  <a:avLst/>
                  <a:gdLst/>
                  <a:ahLst/>
                  <a:cxnLst>
                    <a:cxn ang="0">
                      <a:pos x="wd2" y="hd2"/>
                    </a:cxn>
                    <a:cxn ang="5400000">
                      <a:pos x="wd2" y="hd2"/>
                    </a:cxn>
                    <a:cxn ang="10800000">
                      <a:pos x="wd2" y="hd2"/>
                    </a:cxn>
                    <a:cxn ang="16200000">
                      <a:pos x="wd2" y="hd2"/>
                    </a:cxn>
                  </a:cxnLst>
                  <a:rect l="0" t="0" r="r" b="b"/>
                  <a:pathLst>
                    <a:path w="21600" h="21600" extrusionOk="0">
                      <a:moveTo>
                        <a:pt x="18841" y="4360"/>
                      </a:moveTo>
                      <a:lnTo>
                        <a:pt x="18841" y="18364"/>
                      </a:lnTo>
                      <a:lnTo>
                        <a:pt x="20888" y="18364"/>
                      </a:lnTo>
                      <a:lnTo>
                        <a:pt x="20888" y="4360"/>
                      </a:lnTo>
                      <a:close/>
                      <a:moveTo>
                        <a:pt x="15211" y="4360"/>
                      </a:moveTo>
                      <a:lnTo>
                        <a:pt x="15211" y="18364"/>
                      </a:lnTo>
                      <a:lnTo>
                        <a:pt x="17258" y="18364"/>
                      </a:lnTo>
                      <a:lnTo>
                        <a:pt x="17258" y="4360"/>
                      </a:lnTo>
                      <a:close/>
                      <a:moveTo>
                        <a:pt x="11579" y="4360"/>
                      </a:moveTo>
                      <a:lnTo>
                        <a:pt x="11579" y="18364"/>
                      </a:lnTo>
                      <a:lnTo>
                        <a:pt x="13626" y="18364"/>
                      </a:lnTo>
                      <a:lnTo>
                        <a:pt x="13626" y="4360"/>
                      </a:lnTo>
                      <a:close/>
                      <a:moveTo>
                        <a:pt x="7840" y="4360"/>
                      </a:moveTo>
                      <a:lnTo>
                        <a:pt x="7840" y="18364"/>
                      </a:lnTo>
                      <a:lnTo>
                        <a:pt x="9887" y="18364"/>
                      </a:lnTo>
                      <a:lnTo>
                        <a:pt x="9887" y="4360"/>
                      </a:lnTo>
                      <a:close/>
                      <a:moveTo>
                        <a:pt x="4133" y="4360"/>
                      </a:moveTo>
                      <a:lnTo>
                        <a:pt x="4133" y="18364"/>
                      </a:lnTo>
                      <a:lnTo>
                        <a:pt x="6180" y="18364"/>
                      </a:lnTo>
                      <a:lnTo>
                        <a:pt x="6180" y="4360"/>
                      </a:lnTo>
                      <a:close/>
                      <a:moveTo>
                        <a:pt x="558" y="4360"/>
                      </a:moveTo>
                      <a:lnTo>
                        <a:pt x="558" y="18364"/>
                      </a:lnTo>
                      <a:lnTo>
                        <a:pt x="2605" y="18364"/>
                      </a:lnTo>
                      <a:lnTo>
                        <a:pt x="2605" y="4360"/>
                      </a:lnTo>
                      <a:close/>
                      <a:moveTo>
                        <a:pt x="0" y="0"/>
                      </a:moveTo>
                      <a:lnTo>
                        <a:pt x="21600" y="0"/>
                      </a:lnTo>
                      <a:lnTo>
                        <a:pt x="21600" y="21600"/>
                      </a:lnTo>
                      <a:lnTo>
                        <a:pt x="0" y="21600"/>
                      </a:lnTo>
                      <a:close/>
                    </a:path>
                  </a:pathLst>
                </a:custGeom>
                <a:solidFill>
                  <a:srgbClr val="6C6C6C"/>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1996" name="Vrije vorm 113"/>
                <p:cNvSpPr/>
                <p:nvPr/>
              </p:nvSpPr>
              <p:spPr>
                <a:xfrm>
                  <a:off x="1194" y="278971"/>
                  <a:ext cx="323500" cy="49173"/>
                </a:xfrm>
                <a:custGeom>
                  <a:avLst/>
                  <a:gdLst/>
                  <a:ahLst/>
                  <a:cxnLst>
                    <a:cxn ang="0">
                      <a:pos x="wd2" y="hd2"/>
                    </a:cxn>
                    <a:cxn ang="5400000">
                      <a:pos x="wd2" y="hd2"/>
                    </a:cxn>
                    <a:cxn ang="10800000">
                      <a:pos x="wd2" y="hd2"/>
                    </a:cxn>
                    <a:cxn ang="16200000">
                      <a:pos x="wd2" y="hd2"/>
                    </a:cxn>
                  </a:cxnLst>
                  <a:rect l="0" t="0" r="r" b="b"/>
                  <a:pathLst>
                    <a:path w="21600" h="21600" extrusionOk="0">
                      <a:moveTo>
                        <a:pt x="18841" y="4360"/>
                      </a:moveTo>
                      <a:lnTo>
                        <a:pt x="18841" y="18364"/>
                      </a:lnTo>
                      <a:lnTo>
                        <a:pt x="20888" y="18364"/>
                      </a:lnTo>
                      <a:lnTo>
                        <a:pt x="20888" y="4360"/>
                      </a:lnTo>
                      <a:close/>
                      <a:moveTo>
                        <a:pt x="15211" y="4360"/>
                      </a:moveTo>
                      <a:lnTo>
                        <a:pt x="15211" y="18364"/>
                      </a:lnTo>
                      <a:lnTo>
                        <a:pt x="17258" y="18364"/>
                      </a:lnTo>
                      <a:lnTo>
                        <a:pt x="17258" y="4360"/>
                      </a:lnTo>
                      <a:close/>
                      <a:moveTo>
                        <a:pt x="11579" y="4360"/>
                      </a:moveTo>
                      <a:lnTo>
                        <a:pt x="11579" y="18364"/>
                      </a:lnTo>
                      <a:lnTo>
                        <a:pt x="13626" y="18364"/>
                      </a:lnTo>
                      <a:lnTo>
                        <a:pt x="13626" y="4360"/>
                      </a:lnTo>
                      <a:close/>
                      <a:moveTo>
                        <a:pt x="7840" y="4360"/>
                      </a:moveTo>
                      <a:lnTo>
                        <a:pt x="7840" y="18364"/>
                      </a:lnTo>
                      <a:lnTo>
                        <a:pt x="9887" y="18364"/>
                      </a:lnTo>
                      <a:lnTo>
                        <a:pt x="9887" y="4360"/>
                      </a:lnTo>
                      <a:close/>
                      <a:moveTo>
                        <a:pt x="4133" y="4360"/>
                      </a:moveTo>
                      <a:lnTo>
                        <a:pt x="4133" y="18364"/>
                      </a:lnTo>
                      <a:lnTo>
                        <a:pt x="6180" y="18364"/>
                      </a:lnTo>
                      <a:lnTo>
                        <a:pt x="6180" y="4360"/>
                      </a:lnTo>
                      <a:close/>
                      <a:moveTo>
                        <a:pt x="558" y="4360"/>
                      </a:moveTo>
                      <a:lnTo>
                        <a:pt x="558" y="18364"/>
                      </a:lnTo>
                      <a:lnTo>
                        <a:pt x="2605" y="18364"/>
                      </a:lnTo>
                      <a:lnTo>
                        <a:pt x="2605" y="4360"/>
                      </a:lnTo>
                      <a:close/>
                      <a:moveTo>
                        <a:pt x="0" y="0"/>
                      </a:moveTo>
                      <a:lnTo>
                        <a:pt x="21600" y="0"/>
                      </a:lnTo>
                      <a:lnTo>
                        <a:pt x="21600" y="21600"/>
                      </a:lnTo>
                      <a:lnTo>
                        <a:pt x="0" y="21600"/>
                      </a:lnTo>
                      <a:close/>
                    </a:path>
                  </a:pathLst>
                </a:custGeom>
                <a:solidFill>
                  <a:srgbClr val="6C6C6C"/>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grpSp>
            <p:nvGrpSpPr>
              <p:cNvPr id="2000" name="Ovaal 69"/>
              <p:cNvGrpSpPr/>
              <p:nvPr/>
            </p:nvGrpSpPr>
            <p:grpSpPr>
              <a:xfrm>
                <a:off x="0" y="478114"/>
                <a:ext cx="260915" cy="269241"/>
                <a:chOff x="0" y="0"/>
                <a:chExt cx="260914" cy="269240"/>
              </a:xfrm>
            </p:grpSpPr>
            <p:sp>
              <p:nvSpPr>
                <p:cNvPr id="199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999"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001" name="Rechthoek 70"/>
              <p:cNvSpPr txBox="1"/>
              <p:nvPr/>
            </p:nvSpPr>
            <p:spPr>
              <a:xfrm>
                <a:off x="365680" y="482893"/>
                <a:ext cx="2817997" cy="6108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afbeelding/video d.m.v. de </a:t>
                </a:r>
                <a:r>
                  <a:rPr b="1"/>
                  <a:t>‘Delete’-knop</a:t>
                </a:r>
                <a:r>
                  <a:t>. Klik op het pictogram om een nieuwe video in te voegen. </a:t>
                </a:r>
                <a:r>
                  <a:rPr i="1"/>
                  <a:t>(zie onderstaand voorbeeld).</a:t>
                </a:r>
              </a:p>
            </p:txBody>
          </p:sp>
          <p:grpSp>
            <p:nvGrpSpPr>
              <p:cNvPr id="2004" name="Ovaal 71"/>
              <p:cNvGrpSpPr/>
              <p:nvPr/>
            </p:nvGrpSpPr>
            <p:grpSpPr>
              <a:xfrm>
                <a:off x="0" y="1661529"/>
                <a:ext cx="260915" cy="269241"/>
                <a:chOff x="0" y="0"/>
                <a:chExt cx="260914" cy="269240"/>
              </a:xfrm>
            </p:grpSpPr>
            <p:sp>
              <p:nvSpPr>
                <p:cNvPr id="200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03"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005" name="Rechthoek 72"/>
              <p:cNvSpPr txBox="1"/>
              <p:nvPr/>
            </p:nvSpPr>
            <p:spPr>
              <a:xfrm>
                <a:off x="365680" y="1666308"/>
                <a:ext cx="2817997"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video</a:t>
                </a:r>
                <a:br/>
                <a:r>
                  <a:t>en klik op </a:t>
                </a:r>
                <a:r>
                  <a:rPr b="1"/>
                  <a:t>‘Invoegen’</a:t>
                </a:r>
                <a:r>
                  <a:t>.</a:t>
                </a:r>
              </a:p>
            </p:txBody>
          </p:sp>
          <p:grpSp>
            <p:nvGrpSpPr>
              <p:cNvPr id="2011" name="Groep 73"/>
              <p:cNvGrpSpPr/>
              <p:nvPr/>
            </p:nvGrpSpPr>
            <p:grpSpPr>
              <a:xfrm>
                <a:off x="365681" y="2097351"/>
                <a:ext cx="825501" cy="209551"/>
                <a:chOff x="0" y="0"/>
                <a:chExt cx="825500" cy="209550"/>
              </a:xfrm>
            </p:grpSpPr>
            <p:grpSp>
              <p:nvGrpSpPr>
                <p:cNvPr id="2008" name="Rechthoek 94"/>
                <p:cNvGrpSpPr/>
                <p:nvPr/>
              </p:nvGrpSpPr>
              <p:grpSpPr>
                <a:xfrm>
                  <a:off x="0" y="0"/>
                  <a:ext cx="825500" cy="209550"/>
                  <a:chOff x="0" y="0"/>
                  <a:chExt cx="825500" cy="209550"/>
                </a:xfrm>
              </p:grpSpPr>
              <p:sp>
                <p:nvSpPr>
                  <p:cNvPr id="2006"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007"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2009" name="Rechte verbindingslijn 95"/>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2010" name="Gelijkbenige driehoek 96"/>
                <p:cNvSpPr/>
                <p:nvPr/>
              </p:nvSpPr>
              <p:spPr>
                <a:xfrm rot="10800000">
                  <a:off x="691465" y="84054"/>
                  <a:ext cx="86867" cy="51147"/>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2014" name="Ovaal 74"/>
              <p:cNvGrpSpPr/>
              <p:nvPr/>
            </p:nvGrpSpPr>
            <p:grpSpPr>
              <a:xfrm>
                <a:off x="0" y="2463844"/>
                <a:ext cx="260915" cy="269241"/>
                <a:chOff x="0" y="0"/>
                <a:chExt cx="260914" cy="269240"/>
              </a:xfrm>
            </p:grpSpPr>
            <p:sp>
              <p:nvSpPr>
                <p:cNvPr id="201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13"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2015" name="Rechthoek 75"/>
              <p:cNvSpPr txBox="1"/>
              <p:nvPr/>
            </p:nvSpPr>
            <p:spPr>
              <a:xfrm>
                <a:off x="365682" y="2468623"/>
                <a:ext cx="2817997" cy="610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Om de video te schalen of bij te snijden, ga naar de tab </a:t>
                </a:r>
                <a:r>
                  <a:rPr b="1"/>
                  <a:t>‘Hulpmiddelen voor video - Opmaak’</a:t>
                </a:r>
                <a:r>
                  <a:t> en klik op de knop </a:t>
                </a:r>
                <a:r>
                  <a:rPr b="1"/>
                  <a:t>‘Bijsnijden’</a:t>
                </a:r>
                <a:r>
                  <a:t>. Schaal met de bolletjes de video en met de hoekjes het kader.</a:t>
                </a:r>
              </a:p>
            </p:txBody>
          </p:sp>
          <p:grpSp>
            <p:nvGrpSpPr>
              <p:cNvPr id="2032" name="Groep 76"/>
              <p:cNvGrpSpPr/>
              <p:nvPr/>
            </p:nvGrpSpPr>
            <p:grpSpPr>
              <a:xfrm>
                <a:off x="304913" y="3196520"/>
                <a:ext cx="514285" cy="612919"/>
                <a:chOff x="0" y="0"/>
                <a:chExt cx="514284" cy="612918"/>
              </a:xfrm>
            </p:grpSpPr>
            <p:grpSp>
              <p:nvGrpSpPr>
                <p:cNvPr id="2029" name="Groep 77"/>
                <p:cNvGrpSpPr/>
                <p:nvPr/>
              </p:nvGrpSpPr>
              <p:grpSpPr>
                <a:xfrm>
                  <a:off x="73213" y="-1"/>
                  <a:ext cx="386065" cy="370653"/>
                  <a:chOff x="0" y="0"/>
                  <a:chExt cx="386063" cy="370651"/>
                </a:xfrm>
              </p:grpSpPr>
              <p:grpSp>
                <p:nvGrpSpPr>
                  <p:cNvPr id="2022" name="Groep 80"/>
                  <p:cNvGrpSpPr/>
                  <p:nvPr/>
                </p:nvGrpSpPr>
                <p:grpSpPr>
                  <a:xfrm>
                    <a:off x="0" y="-1"/>
                    <a:ext cx="341294" cy="325544"/>
                    <a:chOff x="0" y="0"/>
                    <a:chExt cx="341293" cy="325542"/>
                  </a:xfrm>
                </p:grpSpPr>
                <p:grpSp>
                  <p:nvGrpSpPr>
                    <p:cNvPr id="2019" name="Groep 88"/>
                    <p:cNvGrpSpPr/>
                    <p:nvPr/>
                  </p:nvGrpSpPr>
                  <p:grpSpPr>
                    <a:xfrm>
                      <a:off x="-1" y="-1"/>
                      <a:ext cx="341295" cy="325544"/>
                      <a:chOff x="0" y="0"/>
                      <a:chExt cx="341293" cy="325542"/>
                    </a:xfrm>
                  </p:grpSpPr>
                  <p:sp>
                    <p:nvSpPr>
                      <p:cNvPr id="2016" name="Rechthoek 91"/>
                      <p:cNvSpPr/>
                      <p:nvPr/>
                    </p:nvSpPr>
                    <p:spPr>
                      <a:xfrm>
                        <a:off x="6931" y="7011"/>
                        <a:ext cx="334363" cy="318532"/>
                      </a:xfrm>
                      <a:prstGeom prst="rect">
                        <a:avLst/>
                      </a:prstGeom>
                      <a:noFill/>
                      <a:ln w="12700" cap="flat">
                        <a:solidFill>
                          <a:srgbClr val="818181"/>
                        </a:solidFill>
                        <a:prstDash val="dash"/>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2017" name="Rechthoek 92"/>
                      <p:cNvSpPr/>
                      <p:nvPr/>
                    </p:nvSpPr>
                    <p:spPr>
                      <a:xfrm>
                        <a:off x="-1" y="-1"/>
                        <a:ext cx="201154" cy="198214"/>
                      </a:xfrm>
                      <a:prstGeom prst="rect">
                        <a:avLst/>
                      </a:prstGeom>
                      <a:solidFill>
                        <a:srgbClr val="FFFFFF"/>
                      </a:solidFill>
                      <a:ln w="12700" cap="flat">
                        <a:solidFill>
                          <a:srgbClr val="81818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2018" name="Ovaal 93"/>
                      <p:cNvSpPr/>
                      <p:nvPr/>
                    </p:nvSpPr>
                    <p:spPr>
                      <a:xfrm>
                        <a:off x="122543" y="25039"/>
                        <a:ext cx="55503" cy="55503"/>
                      </a:xfrm>
                      <a:prstGeom prst="ellipse">
                        <a:avLst/>
                      </a:prstGeom>
                      <a:solidFill>
                        <a:srgbClr val="ECC67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pic>
                  <p:nvPicPr>
                    <p:cNvPr id="2020" name="Afbeelding 89" descr="Afbeelding 89"/>
                    <p:cNvPicPr>
                      <a:picLocks noChangeAspect="1"/>
                    </p:cNvPicPr>
                    <p:nvPr/>
                  </p:nvPicPr>
                  <p:blipFill>
                    <a:blip r:embed="rId2"/>
                    <a:stretch>
                      <a:fillRect/>
                    </a:stretch>
                  </p:blipFill>
                  <p:spPr>
                    <a:xfrm>
                      <a:off x="9525" y="80637"/>
                      <a:ext cx="133294" cy="107808"/>
                    </a:xfrm>
                    <a:prstGeom prst="rect">
                      <a:avLst/>
                    </a:prstGeom>
                    <a:ln w="12700" cap="flat">
                      <a:noFill/>
                      <a:miter lim="400000"/>
                    </a:ln>
                    <a:effectLst/>
                  </p:spPr>
                </p:pic>
                <p:pic>
                  <p:nvPicPr>
                    <p:cNvPr id="2021" name="Afbeelding 90" descr="Afbeelding 90"/>
                    <p:cNvPicPr>
                      <a:picLocks noChangeAspect="1"/>
                    </p:cNvPicPr>
                    <p:nvPr/>
                  </p:nvPicPr>
                  <p:blipFill>
                    <a:blip r:embed="rId2"/>
                    <a:stretch>
                      <a:fillRect/>
                    </a:stretch>
                  </p:blipFill>
                  <p:spPr>
                    <a:xfrm flipH="1">
                      <a:off x="62039" y="103224"/>
                      <a:ext cx="133293" cy="85668"/>
                    </a:xfrm>
                    <a:prstGeom prst="rect">
                      <a:avLst/>
                    </a:prstGeom>
                    <a:ln w="12700" cap="flat">
                      <a:noFill/>
                      <a:miter lim="400000"/>
                    </a:ln>
                    <a:effectLst/>
                  </p:spPr>
                </p:pic>
              </p:grpSp>
              <p:grpSp>
                <p:nvGrpSpPr>
                  <p:cNvPr id="2025" name="Groep 81"/>
                  <p:cNvGrpSpPr/>
                  <p:nvPr/>
                </p:nvGrpSpPr>
                <p:grpSpPr>
                  <a:xfrm>
                    <a:off x="265551" y="249608"/>
                    <a:ext cx="120513" cy="121044"/>
                    <a:chOff x="0" y="0"/>
                    <a:chExt cx="120511" cy="121042"/>
                  </a:xfrm>
                </p:grpSpPr>
                <p:sp>
                  <p:nvSpPr>
                    <p:cNvPr id="2023" name="Rechthoek 86"/>
                    <p:cNvSpPr/>
                    <p:nvPr/>
                  </p:nvSpPr>
                  <p:spPr>
                    <a:xfrm>
                      <a:off x="0" y="0"/>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024" name="Rechthoek 87"/>
                    <p:cNvSpPr/>
                    <p:nvPr/>
                  </p:nvSpPr>
                  <p:spPr>
                    <a:xfrm rot="5400000">
                      <a:off x="-48526" y="49056"/>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2028" name="Groep 82"/>
                  <p:cNvGrpSpPr/>
                  <p:nvPr/>
                </p:nvGrpSpPr>
                <p:grpSpPr>
                  <a:xfrm>
                    <a:off x="230749" y="216856"/>
                    <a:ext cx="120513" cy="121043"/>
                    <a:chOff x="0" y="0"/>
                    <a:chExt cx="120511" cy="121042"/>
                  </a:xfrm>
                </p:grpSpPr>
                <p:sp>
                  <p:nvSpPr>
                    <p:cNvPr id="2026" name="Rechthoek 84"/>
                    <p:cNvSpPr/>
                    <p:nvPr/>
                  </p:nvSpPr>
                  <p:spPr>
                    <a:xfrm rot="10800000">
                      <a:off x="0" y="97581"/>
                      <a:ext cx="120512"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027" name="Rechthoek 85"/>
                    <p:cNvSpPr/>
                    <p:nvPr/>
                  </p:nvSpPr>
                  <p:spPr>
                    <a:xfrm rot="16200000">
                      <a:off x="48525" y="48525"/>
                      <a:ext cx="120513" cy="23462"/>
                    </a:xfrm>
                    <a:prstGeom prst="rect">
                      <a:avLst/>
                    </a:prstGeom>
                    <a:solidFill>
                      <a:srgbClr val="81818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2030" name="Rechthoek 78"/>
                <p:cNvSpPr txBox="1"/>
                <p:nvPr/>
              </p:nvSpPr>
              <p:spPr>
                <a:xfrm>
                  <a:off x="-1" y="398937"/>
                  <a:ext cx="514286" cy="13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90000"/>
                    </a:lnSpc>
                    <a:spcBef>
                      <a:spcPts val="600"/>
                    </a:spcBef>
                    <a:defRPr sz="900">
                      <a:solidFill>
                        <a:srgbClr val="211F26"/>
                      </a:solidFill>
                      <a:latin typeface="+mj-lt"/>
                      <a:ea typeface="+mj-ea"/>
                      <a:cs typeface="+mj-cs"/>
                      <a:sym typeface="Calibri"/>
                    </a:defRPr>
                  </a:lvl1pPr>
                </a:lstStyle>
                <a:p>
                  <a:r>
                    <a:t>Bijsnijden</a:t>
                  </a:r>
                </a:p>
              </p:txBody>
            </p:sp>
            <p:sp>
              <p:nvSpPr>
                <p:cNvPr id="2031" name="Gelijkbenige driehoek 79"/>
                <p:cNvSpPr/>
                <p:nvPr/>
              </p:nvSpPr>
              <p:spPr>
                <a:xfrm rot="10800000">
                  <a:off x="221246" y="570647"/>
                  <a:ext cx="71791" cy="42272"/>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2047" name="Groep 50"/>
          <p:cNvGrpSpPr/>
          <p:nvPr/>
        </p:nvGrpSpPr>
        <p:grpSpPr>
          <a:xfrm>
            <a:off x="-7461" y="-1785441"/>
            <a:ext cx="2591201" cy="1583829"/>
            <a:chOff x="0" y="0"/>
            <a:chExt cx="2591200" cy="1583828"/>
          </a:xfrm>
        </p:grpSpPr>
        <p:sp>
          <p:nvSpPr>
            <p:cNvPr id="2035" name="Rechthoek 5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038" name="Rechthoek 52"/>
            <p:cNvGrpSpPr/>
            <p:nvPr/>
          </p:nvGrpSpPr>
          <p:grpSpPr>
            <a:xfrm>
              <a:off x="98270" y="102557"/>
              <a:ext cx="2412001" cy="252001"/>
              <a:chOff x="0" y="0"/>
              <a:chExt cx="2412000" cy="252000"/>
            </a:xfrm>
          </p:grpSpPr>
          <p:sp>
            <p:nvSpPr>
              <p:cNvPr id="2036"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037"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041" name="Ovaal 53"/>
            <p:cNvGrpSpPr/>
            <p:nvPr/>
          </p:nvGrpSpPr>
          <p:grpSpPr>
            <a:xfrm>
              <a:off x="98269" y="498484"/>
              <a:ext cx="260915" cy="269241"/>
              <a:chOff x="0" y="0"/>
              <a:chExt cx="260914" cy="269240"/>
            </a:xfrm>
          </p:grpSpPr>
          <p:sp>
            <p:nvSpPr>
              <p:cNvPr id="203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4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042" name="Rechthoek 5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045" name="Ovaal 55"/>
            <p:cNvGrpSpPr/>
            <p:nvPr/>
          </p:nvGrpSpPr>
          <p:grpSpPr>
            <a:xfrm>
              <a:off x="98269" y="934809"/>
              <a:ext cx="260915" cy="269241"/>
              <a:chOff x="0" y="0"/>
              <a:chExt cx="260914" cy="269240"/>
            </a:xfrm>
          </p:grpSpPr>
          <p:sp>
            <p:nvSpPr>
              <p:cNvPr id="204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4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046" name="Rechthoek 5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pic>
        <p:nvPicPr>
          <p:cNvPr id="112" name="Picture 111">
            <a:extLst>
              <a:ext uri="{FF2B5EF4-FFF2-40B4-BE49-F238E27FC236}">
                <a16:creationId xmlns:a16="http://schemas.microsoft.com/office/drawing/2014/main" id="{7965BA85-66F7-EE4A-A3DE-81A8E896E971}"/>
              </a:ext>
            </a:extLst>
          </p:cNvPr>
          <p:cNvPicPr>
            <a:picLocks noChangeAspect="1"/>
          </p:cNvPicPr>
          <p:nvPr userDrawn="1"/>
        </p:nvPicPr>
        <p:blipFill>
          <a:blip r:embed="rId3"/>
          <a:stretch>
            <a:fillRect/>
          </a:stretch>
        </p:blipFill>
        <p:spPr>
          <a:xfrm>
            <a:off x="695450" y="5847858"/>
            <a:ext cx="1460500" cy="698500"/>
          </a:xfrm>
          <a:prstGeom prst="rect">
            <a:avLst/>
          </a:prstGeom>
        </p:spPr>
      </p:pic>
    </p:spTree>
    <p:extLst>
      <p:ext uri="{BB962C8B-B14F-4D97-AF65-F5344CB8AC3E}">
        <p14:creationId xmlns:p14="http://schemas.microsoft.com/office/powerpoint/2010/main" val="16448631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ekst en Grafiek">
    <p:spTree>
      <p:nvGrpSpPr>
        <p:cNvPr id="1" name=""/>
        <p:cNvGrpSpPr/>
        <p:nvPr/>
      </p:nvGrpSpPr>
      <p:grpSpPr>
        <a:xfrm>
          <a:off x="0" y="0"/>
          <a:ext cx="0" cy="0"/>
          <a:chOff x="0" y="0"/>
          <a:chExt cx="0" cy="0"/>
        </a:xfrm>
      </p:grpSpPr>
      <p:grpSp>
        <p:nvGrpSpPr>
          <p:cNvPr id="2075" name="Instructie"/>
          <p:cNvGrpSpPr/>
          <p:nvPr/>
        </p:nvGrpSpPr>
        <p:grpSpPr>
          <a:xfrm>
            <a:off x="-7462" y="7107104"/>
            <a:ext cx="3391307" cy="1765091"/>
            <a:chOff x="0" y="0"/>
            <a:chExt cx="3391306" cy="1765089"/>
          </a:xfrm>
        </p:grpSpPr>
        <p:sp>
          <p:nvSpPr>
            <p:cNvPr id="2055"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074" name="Instructie"/>
            <p:cNvGrpSpPr/>
            <p:nvPr/>
          </p:nvGrpSpPr>
          <p:grpSpPr>
            <a:xfrm>
              <a:off x="98270" y="12607"/>
              <a:ext cx="3194766" cy="1752483"/>
              <a:chOff x="0" y="0"/>
              <a:chExt cx="3194765" cy="1752482"/>
            </a:xfrm>
          </p:grpSpPr>
          <p:grpSp>
            <p:nvGrpSpPr>
              <p:cNvPr id="2058" name="Rechthoek 17"/>
              <p:cNvGrpSpPr/>
              <p:nvPr/>
            </p:nvGrpSpPr>
            <p:grpSpPr>
              <a:xfrm>
                <a:off x="0" y="0"/>
                <a:ext cx="3194766" cy="431900"/>
                <a:chOff x="0" y="0"/>
                <a:chExt cx="3194764" cy="431899"/>
              </a:xfrm>
            </p:grpSpPr>
            <p:sp>
              <p:nvSpPr>
                <p:cNvPr id="2056"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057"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061" name="Ovaal 18"/>
              <p:cNvGrpSpPr/>
              <p:nvPr/>
            </p:nvGrpSpPr>
            <p:grpSpPr>
              <a:xfrm>
                <a:off x="0" y="485877"/>
                <a:ext cx="260915" cy="269241"/>
                <a:chOff x="0" y="0"/>
                <a:chExt cx="260914" cy="269240"/>
              </a:xfrm>
            </p:grpSpPr>
            <p:sp>
              <p:nvSpPr>
                <p:cNvPr id="205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6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062"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065" name="Ovaal 20"/>
              <p:cNvGrpSpPr/>
              <p:nvPr/>
            </p:nvGrpSpPr>
            <p:grpSpPr>
              <a:xfrm>
                <a:off x="0" y="922202"/>
                <a:ext cx="260915" cy="269241"/>
                <a:chOff x="0" y="0"/>
                <a:chExt cx="260914" cy="269240"/>
              </a:xfrm>
            </p:grpSpPr>
            <p:sp>
              <p:nvSpPr>
                <p:cNvPr id="206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06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066"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073" name="Groep 22"/>
              <p:cNvGrpSpPr/>
              <p:nvPr/>
            </p:nvGrpSpPr>
            <p:grpSpPr>
              <a:xfrm>
                <a:off x="2513632" y="470171"/>
                <a:ext cx="681134" cy="696748"/>
                <a:chOff x="0" y="0"/>
                <a:chExt cx="681132" cy="696747"/>
              </a:xfrm>
            </p:grpSpPr>
            <p:grpSp>
              <p:nvGrpSpPr>
                <p:cNvPr id="2071" name="Groep 23"/>
                <p:cNvGrpSpPr/>
                <p:nvPr/>
              </p:nvGrpSpPr>
              <p:grpSpPr>
                <a:xfrm>
                  <a:off x="197031" y="0"/>
                  <a:ext cx="287071" cy="379108"/>
                  <a:chOff x="0" y="0"/>
                  <a:chExt cx="287070" cy="379106"/>
                </a:xfrm>
              </p:grpSpPr>
              <p:sp>
                <p:nvSpPr>
                  <p:cNvPr id="2067"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068"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069"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070"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072"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088" name="Groep 9"/>
          <p:cNvGrpSpPr/>
          <p:nvPr/>
        </p:nvGrpSpPr>
        <p:grpSpPr>
          <a:xfrm>
            <a:off x="2982511" y="-1228655"/>
            <a:ext cx="6226977" cy="490402"/>
            <a:chOff x="0" y="0"/>
            <a:chExt cx="6226976" cy="490400"/>
          </a:xfrm>
        </p:grpSpPr>
        <p:sp>
          <p:nvSpPr>
            <p:cNvPr id="2076"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087" name="Groep 8"/>
            <p:cNvGrpSpPr/>
            <p:nvPr/>
          </p:nvGrpSpPr>
          <p:grpSpPr>
            <a:xfrm>
              <a:off x="0" y="0"/>
              <a:ext cx="6226975" cy="211381"/>
              <a:chOff x="0" y="0"/>
              <a:chExt cx="6226974" cy="211380"/>
            </a:xfrm>
          </p:grpSpPr>
          <p:sp>
            <p:nvSpPr>
              <p:cNvPr id="2077"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78"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79"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0"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1"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2"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3"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4"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5"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86"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097" name="Group 4"/>
          <p:cNvGrpSpPr/>
          <p:nvPr/>
        </p:nvGrpSpPr>
        <p:grpSpPr>
          <a:xfrm>
            <a:off x="698501" y="5884314"/>
            <a:ext cx="1454912" cy="577167"/>
            <a:chOff x="0" y="0"/>
            <a:chExt cx="1454911" cy="577165"/>
          </a:xfrm>
        </p:grpSpPr>
        <p:sp>
          <p:nvSpPr>
            <p:cNvPr id="208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09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09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09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09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09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09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09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098" name="Rechthoek 350"/>
          <p:cNvSpPr/>
          <p:nvPr/>
        </p:nvSpPr>
        <p:spPr>
          <a:xfrm>
            <a:off x="-12032" y="0"/>
            <a:ext cx="4467918"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099"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en Grafiek</a:t>
            </a:r>
          </a:p>
        </p:txBody>
      </p:sp>
      <p:grpSp>
        <p:nvGrpSpPr>
          <p:cNvPr id="2165" name="Instructie"/>
          <p:cNvGrpSpPr/>
          <p:nvPr/>
        </p:nvGrpSpPr>
        <p:grpSpPr>
          <a:xfrm>
            <a:off x="12441539" y="-99301"/>
            <a:ext cx="3391308" cy="7056603"/>
            <a:chOff x="0" y="0"/>
            <a:chExt cx="3391306" cy="7056601"/>
          </a:xfrm>
        </p:grpSpPr>
        <p:sp>
          <p:nvSpPr>
            <p:cNvPr id="2100" name="Rechthoek 294"/>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101" name="Ovaal 295"/>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102"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2103" name="Rechthoek 297"/>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2164" name="INSTRUCTIE"/>
            <p:cNvGrpSpPr/>
            <p:nvPr/>
          </p:nvGrpSpPr>
          <p:grpSpPr>
            <a:xfrm>
              <a:off x="109312" y="9349"/>
              <a:ext cx="3200351" cy="3907349"/>
              <a:chOff x="0" y="0"/>
              <a:chExt cx="3200350" cy="3907347"/>
            </a:xfrm>
          </p:grpSpPr>
          <p:grpSp>
            <p:nvGrpSpPr>
              <p:cNvPr id="2106" name="Rechthoek 299"/>
              <p:cNvGrpSpPr/>
              <p:nvPr/>
            </p:nvGrpSpPr>
            <p:grpSpPr>
              <a:xfrm>
                <a:off x="5585" y="0"/>
                <a:ext cx="3194766" cy="431900"/>
                <a:chOff x="0" y="0"/>
                <a:chExt cx="3194764" cy="431899"/>
              </a:xfrm>
            </p:grpSpPr>
            <p:sp>
              <p:nvSpPr>
                <p:cNvPr id="2104"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105" name="Grafiek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Grafiek invoegen/veranderen</a:t>
                  </a:r>
                </a:p>
              </p:txBody>
            </p:sp>
          </p:grpSp>
          <p:grpSp>
            <p:nvGrpSpPr>
              <p:cNvPr id="2109" name="Ovaal 300"/>
              <p:cNvGrpSpPr/>
              <p:nvPr/>
            </p:nvGrpSpPr>
            <p:grpSpPr>
              <a:xfrm>
                <a:off x="5585" y="477558"/>
                <a:ext cx="260915" cy="269241"/>
                <a:chOff x="0" y="0"/>
                <a:chExt cx="260914" cy="269240"/>
              </a:xfrm>
            </p:grpSpPr>
            <p:sp>
              <p:nvSpPr>
                <p:cNvPr id="210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0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110" name="Rechthoek 301"/>
              <p:cNvSpPr txBox="1"/>
              <p:nvPr/>
            </p:nvSpPr>
            <p:spPr>
              <a:xfrm>
                <a:off x="371265" y="482337"/>
                <a:ext cx="2817997" cy="6108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grafiek d.m.v. de </a:t>
                </a:r>
                <a:r>
                  <a:rPr b="1"/>
                  <a:t>‘Delete’-knop</a:t>
                </a:r>
                <a:r>
                  <a:t>. Klik op het pictogram om een nieuwe grafiek in te voegen.</a:t>
                </a:r>
                <a:br/>
                <a:r>
                  <a:rPr i="1"/>
                  <a:t>(zie onderstaand voorbeeld).</a:t>
                </a:r>
              </a:p>
            </p:txBody>
          </p:sp>
          <p:grpSp>
            <p:nvGrpSpPr>
              <p:cNvPr id="2113" name="Ovaal 302"/>
              <p:cNvGrpSpPr/>
              <p:nvPr/>
            </p:nvGrpSpPr>
            <p:grpSpPr>
              <a:xfrm>
                <a:off x="5585" y="1625672"/>
                <a:ext cx="260915" cy="269241"/>
                <a:chOff x="0" y="0"/>
                <a:chExt cx="260914" cy="269240"/>
              </a:xfrm>
            </p:grpSpPr>
            <p:sp>
              <p:nvSpPr>
                <p:cNvPr id="211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1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114" name="Rechthoek 303"/>
              <p:cNvSpPr txBox="1"/>
              <p:nvPr/>
            </p:nvSpPr>
            <p:spPr>
              <a:xfrm>
                <a:off x="371265" y="1630451"/>
                <a:ext cx="2817997"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grafiek</a:t>
                </a:r>
                <a:br/>
                <a:r>
                  <a:t>en klik op </a:t>
                </a:r>
                <a:r>
                  <a:rPr b="1"/>
                  <a:t>‘Invoegen’</a:t>
                </a:r>
                <a:r>
                  <a:t>.</a:t>
                </a:r>
              </a:p>
            </p:txBody>
          </p:sp>
          <p:grpSp>
            <p:nvGrpSpPr>
              <p:cNvPr id="2120" name="Groep 304"/>
              <p:cNvGrpSpPr/>
              <p:nvPr/>
            </p:nvGrpSpPr>
            <p:grpSpPr>
              <a:xfrm>
                <a:off x="371266" y="2069308"/>
                <a:ext cx="825501" cy="209551"/>
                <a:chOff x="0" y="0"/>
                <a:chExt cx="825500" cy="209550"/>
              </a:xfrm>
            </p:grpSpPr>
            <p:grpSp>
              <p:nvGrpSpPr>
                <p:cNvPr id="2117" name="Rechthoek 344"/>
                <p:cNvGrpSpPr/>
                <p:nvPr/>
              </p:nvGrpSpPr>
              <p:grpSpPr>
                <a:xfrm>
                  <a:off x="0" y="0"/>
                  <a:ext cx="825500" cy="209550"/>
                  <a:chOff x="0" y="0"/>
                  <a:chExt cx="825500" cy="209550"/>
                </a:xfrm>
              </p:grpSpPr>
              <p:sp>
                <p:nvSpPr>
                  <p:cNvPr id="2115"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116"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2118" name="Rechte verbindingslijn 345"/>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2119" name="Gelijkbenige driehoek 346"/>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2124" name="Groep 305"/>
              <p:cNvGrpSpPr/>
              <p:nvPr/>
            </p:nvGrpSpPr>
            <p:grpSpPr>
              <a:xfrm>
                <a:off x="365681" y="1182425"/>
                <a:ext cx="289373" cy="314993"/>
                <a:chOff x="0" y="0"/>
                <a:chExt cx="289372" cy="314992"/>
              </a:xfrm>
            </p:grpSpPr>
            <p:sp>
              <p:nvSpPr>
                <p:cNvPr id="2121" name="Rechthoek 341"/>
                <p:cNvSpPr/>
                <p:nvPr/>
              </p:nvSpPr>
              <p:spPr>
                <a:xfrm>
                  <a:off x="-1" y="98555"/>
                  <a:ext cx="79157" cy="216438"/>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122" name="Rechthoek 342"/>
                <p:cNvSpPr/>
                <p:nvPr/>
              </p:nvSpPr>
              <p:spPr>
                <a:xfrm>
                  <a:off x="104265" y="-1"/>
                  <a:ext cx="79157" cy="314994"/>
                </a:xfrm>
                <a:prstGeom prst="rect">
                  <a:avLst/>
                </a:prstGeom>
                <a:solidFill>
                  <a:srgbClr val="FFCC66"/>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123" name="Rechthoek 343"/>
                <p:cNvSpPr/>
                <p:nvPr/>
              </p:nvSpPr>
              <p:spPr>
                <a:xfrm>
                  <a:off x="210215" y="70132"/>
                  <a:ext cx="79157" cy="244861"/>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grpSp>
            <p:nvGrpSpPr>
              <p:cNvPr id="2127" name="Rechthoek 306"/>
              <p:cNvGrpSpPr/>
              <p:nvPr/>
            </p:nvGrpSpPr>
            <p:grpSpPr>
              <a:xfrm>
                <a:off x="5585" y="2320253"/>
                <a:ext cx="3194766" cy="431901"/>
                <a:chOff x="0" y="0"/>
                <a:chExt cx="3194764" cy="431899"/>
              </a:xfrm>
            </p:grpSpPr>
            <p:sp>
              <p:nvSpPr>
                <p:cNvPr id="2125"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126" name="Data van de Grafiek Bewer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Data van de Grafiek Bewerken</a:t>
                  </a:r>
                </a:p>
              </p:txBody>
            </p:sp>
          </p:grpSp>
          <p:grpSp>
            <p:nvGrpSpPr>
              <p:cNvPr id="2130" name="Ovaal 307"/>
              <p:cNvGrpSpPr/>
              <p:nvPr/>
            </p:nvGrpSpPr>
            <p:grpSpPr>
              <a:xfrm>
                <a:off x="0" y="2801119"/>
                <a:ext cx="260915" cy="269241"/>
                <a:chOff x="0" y="0"/>
                <a:chExt cx="260914" cy="269240"/>
              </a:xfrm>
            </p:grpSpPr>
            <p:sp>
              <p:nvSpPr>
                <p:cNvPr id="212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29"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131" name="Rechthoek 308"/>
              <p:cNvSpPr txBox="1"/>
              <p:nvPr/>
            </p:nvSpPr>
            <p:spPr>
              <a:xfrm>
                <a:off x="365680" y="2805898"/>
                <a:ext cx="2817997"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grafiek, klik met de rechter muisknop en kies </a:t>
                </a:r>
                <a:r>
                  <a:rPr b="1"/>
                  <a:t>‘Gegevens bewerken’</a:t>
                </a:r>
              </a:p>
            </p:txBody>
          </p:sp>
          <p:grpSp>
            <p:nvGrpSpPr>
              <p:cNvPr id="2163" name="Groep 309"/>
              <p:cNvGrpSpPr/>
              <p:nvPr/>
            </p:nvGrpSpPr>
            <p:grpSpPr>
              <a:xfrm>
                <a:off x="365680" y="3267922"/>
                <a:ext cx="1714531" cy="639426"/>
                <a:chOff x="0" y="0"/>
                <a:chExt cx="1714529" cy="639424"/>
              </a:xfrm>
            </p:grpSpPr>
            <p:sp>
              <p:nvSpPr>
                <p:cNvPr id="2132" name="Rechthoek 310"/>
                <p:cNvSpPr/>
                <p:nvPr/>
              </p:nvSpPr>
              <p:spPr>
                <a:xfrm>
                  <a:off x="0" y="0"/>
                  <a:ext cx="1626819" cy="580946"/>
                </a:xfrm>
                <a:prstGeom prst="rect">
                  <a:avLst/>
                </a:prstGeom>
                <a:solidFill>
                  <a:srgbClr val="FFFFFF"/>
                </a:solidFill>
                <a:ln w="12700" cap="flat">
                  <a:solidFill>
                    <a:srgbClr val="D1D1D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2133" name="Rechthoek 311"/>
                <p:cNvSpPr/>
                <p:nvPr/>
              </p:nvSpPr>
              <p:spPr>
                <a:xfrm>
                  <a:off x="10979" y="311389"/>
                  <a:ext cx="1609233" cy="261257"/>
                </a:xfrm>
                <a:prstGeom prst="rect">
                  <a:avLst/>
                </a:prstGeom>
                <a:solidFill>
                  <a:srgbClr val="FCE4DC"/>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134" name="Tekstvak 312"/>
                <p:cNvSpPr txBox="1"/>
                <p:nvPr/>
              </p:nvSpPr>
              <p:spPr>
                <a:xfrm>
                  <a:off x="286084" y="39110"/>
                  <a:ext cx="115671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1217512">
                    <a:lnSpc>
                      <a:spcPct val="90000"/>
                    </a:lnSpc>
                    <a:spcBef>
                      <a:spcPts val="600"/>
                    </a:spcBef>
                    <a:defRPr sz="900">
                      <a:solidFill>
                        <a:srgbClr val="211F26"/>
                      </a:solidFill>
                      <a:latin typeface="+mj-lt"/>
                      <a:ea typeface="+mj-ea"/>
                      <a:cs typeface="+mj-cs"/>
                      <a:sym typeface="Calibri"/>
                    </a:defRPr>
                  </a:lvl1pPr>
                </a:lstStyle>
                <a:p>
                  <a:r>
                    <a:t>Grafiektype wijzigen</a:t>
                  </a:r>
                </a:p>
              </p:txBody>
            </p:sp>
            <p:sp>
              <p:nvSpPr>
                <p:cNvPr id="2135" name="Tekstvak 313"/>
                <p:cNvSpPr txBox="1"/>
                <p:nvPr/>
              </p:nvSpPr>
              <p:spPr>
                <a:xfrm>
                  <a:off x="272655" y="360236"/>
                  <a:ext cx="1183273"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1217512">
                    <a:lnSpc>
                      <a:spcPct val="90000"/>
                    </a:lnSpc>
                    <a:spcBef>
                      <a:spcPts val="600"/>
                    </a:spcBef>
                    <a:defRPr sz="900">
                      <a:solidFill>
                        <a:srgbClr val="211F26"/>
                      </a:solidFill>
                      <a:latin typeface="+mj-lt"/>
                      <a:ea typeface="+mj-ea"/>
                      <a:cs typeface="+mj-cs"/>
                      <a:sym typeface="Calibri"/>
                    </a:defRPr>
                  </a:lvl1pPr>
                </a:lstStyle>
                <a:p>
                  <a:r>
                    <a:t>Gegevens bewerken</a:t>
                  </a:r>
                </a:p>
              </p:txBody>
            </p:sp>
            <p:pic>
              <p:nvPicPr>
                <p:cNvPr id="2136" name="Picture 3" descr="Picture 3"/>
                <p:cNvPicPr>
                  <a:picLocks noChangeAspect="1"/>
                </p:cNvPicPr>
                <p:nvPr/>
              </p:nvPicPr>
              <p:blipFill>
                <a:blip r:embed="rId2"/>
                <a:stretch>
                  <a:fillRect/>
                </a:stretch>
              </p:blipFill>
              <p:spPr>
                <a:xfrm>
                  <a:off x="1571444" y="408094"/>
                  <a:ext cx="143087" cy="231332"/>
                </a:xfrm>
                <a:prstGeom prst="rect">
                  <a:avLst/>
                </a:prstGeom>
                <a:ln w="12700" cap="flat">
                  <a:noFill/>
                  <a:miter lim="400000"/>
                </a:ln>
                <a:effectLst/>
              </p:spPr>
            </p:pic>
            <p:grpSp>
              <p:nvGrpSpPr>
                <p:cNvPr id="2140" name="Groep 315"/>
                <p:cNvGrpSpPr/>
                <p:nvPr/>
              </p:nvGrpSpPr>
              <p:grpSpPr>
                <a:xfrm>
                  <a:off x="73915" y="66656"/>
                  <a:ext cx="139861" cy="152245"/>
                  <a:chOff x="0" y="0"/>
                  <a:chExt cx="139860" cy="152244"/>
                </a:xfrm>
              </p:grpSpPr>
              <p:sp>
                <p:nvSpPr>
                  <p:cNvPr id="2137" name="Rechthoek 338"/>
                  <p:cNvSpPr/>
                  <p:nvPr/>
                </p:nvSpPr>
                <p:spPr>
                  <a:xfrm>
                    <a:off x="-1" y="47633"/>
                    <a:ext cx="38259" cy="104610"/>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sp>
                <p:nvSpPr>
                  <p:cNvPr id="2138" name="Rechthoek 339"/>
                  <p:cNvSpPr/>
                  <p:nvPr/>
                </p:nvSpPr>
                <p:spPr>
                  <a:xfrm>
                    <a:off x="50394" y="-1"/>
                    <a:ext cx="38259" cy="15224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sp>
                <p:nvSpPr>
                  <p:cNvPr id="2139" name="Rechthoek 340"/>
                  <p:cNvSpPr/>
                  <p:nvPr/>
                </p:nvSpPr>
                <p:spPr>
                  <a:xfrm>
                    <a:off x="101602" y="33896"/>
                    <a:ext cx="38259" cy="118348"/>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grpSp>
            <p:grpSp>
              <p:nvGrpSpPr>
                <p:cNvPr id="2162" name="Groep 316"/>
                <p:cNvGrpSpPr/>
                <p:nvPr/>
              </p:nvGrpSpPr>
              <p:grpSpPr>
                <a:xfrm>
                  <a:off x="73915" y="382991"/>
                  <a:ext cx="174715" cy="168247"/>
                  <a:chOff x="0" y="0"/>
                  <a:chExt cx="174714" cy="168246"/>
                </a:xfrm>
              </p:grpSpPr>
              <p:sp>
                <p:nvSpPr>
                  <p:cNvPr id="2141" name="Rechthoek 317"/>
                  <p:cNvSpPr/>
                  <p:nvPr/>
                </p:nvSpPr>
                <p:spPr>
                  <a:xfrm>
                    <a:off x="0" y="20904"/>
                    <a:ext cx="136978" cy="867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nvGrpSpPr>
                  <p:cNvPr id="2161" name="Groep 318"/>
                  <p:cNvGrpSpPr/>
                  <p:nvPr/>
                </p:nvGrpSpPr>
                <p:grpSpPr>
                  <a:xfrm>
                    <a:off x="0" y="-1"/>
                    <a:ext cx="174715" cy="168248"/>
                    <a:chOff x="0" y="0"/>
                    <a:chExt cx="174714" cy="168246"/>
                  </a:xfrm>
                </p:grpSpPr>
                <p:grpSp>
                  <p:nvGrpSpPr>
                    <p:cNvPr id="2156" name="Groep 319"/>
                    <p:cNvGrpSpPr/>
                    <p:nvPr/>
                  </p:nvGrpSpPr>
                  <p:grpSpPr>
                    <a:xfrm>
                      <a:off x="-1" y="-1"/>
                      <a:ext cx="137882" cy="107918"/>
                      <a:chOff x="0" y="0"/>
                      <a:chExt cx="137880" cy="107916"/>
                    </a:xfrm>
                  </p:grpSpPr>
                  <p:sp>
                    <p:nvSpPr>
                      <p:cNvPr id="2142" name="Rechthoek 324"/>
                      <p:cNvSpPr/>
                      <p:nvPr/>
                    </p:nvSpPr>
                    <p:spPr>
                      <a:xfrm>
                        <a:off x="0" y="-1"/>
                        <a:ext cx="136888" cy="22691"/>
                      </a:xfrm>
                      <a:prstGeom prst="rect">
                        <a:avLst/>
                      </a:prstGeom>
                      <a:solidFill>
                        <a:srgbClr val="818181"/>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nvGrpSpPr>
                      <p:cNvPr id="2150" name="Groep 325"/>
                      <p:cNvGrpSpPr/>
                      <p:nvPr/>
                    </p:nvGrpSpPr>
                    <p:grpSpPr>
                      <a:xfrm>
                        <a:off x="0" y="1031"/>
                        <a:ext cx="135184" cy="106885"/>
                        <a:chOff x="0" y="0"/>
                        <a:chExt cx="135183" cy="106884"/>
                      </a:xfrm>
                    </p:grpSpPr>
                    <p:sp>
                      <p:nvSpPr>
                        <p:cNvPr id="2143" name="Rechte verbindingslijn 331"/>
                        <p:cNvSpPr/>
                        <p:nvPr/>
                      </p:nvSpPr>
                      <p:spPr>
                        <a:xfrm flipH="1">
                          <a:off x="-1" y="0"/>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44" name="Rechte verbindingslijn 332"/>
                        <p:cNvSpPr/>
                        <p:nvPr/>
                      </p:nvSpPr>
                      <p:spPr>
                        <a:xfrm flipH="1">
                          <a:off x="135183"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nvGrpSpPr>
                        <p:cNvPr id="2149" name="Groep 333"/>
                        <p:cNvGrpSpPr/>
                        <p:nvPr/>
                      </p:nvGrpSpPr>
                      <p:grpSpPr>
                        <a:xfrm>
                          <a:off x="27377" y="-1"/>
                          <a:ext cx="82135" cy="106886"/>
                          <a:chOff x="0" y="0"/>
                          <a:chExt cx="82133" cy="106884"/>
                        </a:xfrm>
                      </p:grpSpPr>
                      <p:sp>
                        <p:nvSpPr>
                          <p:cNvPr id="2145" name="Rechte verbindingslijn 334"/>
                          <p:cNvSpPr/>
                          <p:nvPr/>
                        </p:nvSpPr>
                        <p:spPr>
                          <a:xfrm flipH="1">
                            <a:off x="27377"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46" name="Rechte verbindingslijn 335"/>
                          <p:cNvSpPr/>
                          <p:nvPr/>
                        </p:nvSpPr>
                        <p:spPr>
                          <a:xfrm flipH="1">
                            <a:off x="0"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47" name="Rechte verbindingslijn 336"/>
                          <p:cNvSpPr/>
                          <p:nvPr/>
                        </p:nvSpPr>
                        <p:spPr>
                          <a:xfrm flipH="1">
                            <a:off x="54755"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48" name="Rechte verbindingslijn 337"/>
                          <p:cNvSpPr/>
                          <p:nvPr/>
                        </p:nvSpPr>
                        <p:spPr>
                          <a:xfrm flipH="1">
                            <a:off x="82133"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grpSp>
                  <p:sp>
                    <p:nvSpPr>
                      <p:cNvPr id="2151" name="Rechte verbindingslijn 326"/>
                      <p:cNvSpPr/>
                      <p:nvPr/>
                    </p:nvSpPr>
                    <p:spPr>
                      <a:xfrm flipH="1" flipV="1">
                        <a:off x="574" y="107916"/>
                        <a:ext cx="137307"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nvGrpSpPr>
                      <p:cNvPr id="2155" name="Groep 327"/>
                      <p:cNvGrpSpPr/>
                      <p:nvPr/>
                    </p:nvGrpSpPr>
                    <p:grpSpPr>
                      <a:xfrm>
                        <a:off x="0" y="43222"/>
                        <a:ext cx="136889" cy="43130"/>
                        <a:chOff x="0" y="0"/>
                        <a:chExt cx="136887" cy="43128"/>
                      </a:xfrm>
                    </p:grpSpPr>
                    <p:sp>
                      <p:nvSpPr>
                        <p:cNvPr id="2152" name="Rechte verbindingslijn 328"/>
                        <p:cNvSpPr/>
                        <p:nvPr/>
                      </p:nvSpPr>
                      <p:spPr>
                        <a:xfrm flipH="1" flipV="1">
                          <a:off x="0" y="43128"/>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53" name="Rechte verbindingslijn 329"/>
                        <p:cNvSpPr/>
                        <p:nvPr/>
                      </p:nvSpPr>
                      <p:spPr>
                        <a:xfrm flipH="1" flipV="1">
                          <a:off x="0" y="21564"/>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154" name="Rechte verbindingslijn 330"/>
                        <p:cNvSpPr/>
                        <p:nvPr/>
                      </p:nvSpPr>
                      <p:spPr>
                        <a:xfrm flipH="1" flipV="1">
                          <a:off x="0" y="-1"/>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grpSp>
                <p:grpSp>
                  <p:nvGrpSpPr>
                    <p:cNvPr id="2160" name="Groep 320"/>
                    <p:cNvGrpSpPr/>
                    <p:nvPr/>
                  </p:nvGrpSpPr>
                  <p:grpSpPr>
                    <a:xfrm>
                      <a:off x="45537" y="39069"/>
                      <a:ext cx="129178" cy="129178"/>
                      <a:chOff x="1810" y="0"/>
                      <a:chExt cx="129177" cy="129176"/>
                    </a:xfrm>
                  </p:grpSpPr>
                  <p:sp>
                    <p:nvSpPr>
                      <p:cNvPr id="2157" name="Rechthoek 321"/>
                      <p:cNvSpPr/>
                      <p:nvPr/>
                    </p:nvSpPr>
                    <p:spPr>
                      <a:xfrm rot="2700000">
                        <a:off x="58024" y="21100"/>
                        <a:ext cx="33104" cy="70622"/>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158" name="Rechthoek: afgeronde bovenhoeken 322"/>
                      <p:cNvSpPr/>
                      <p:nvPr/>
                    </p:nvSpPr>
                    <p:spPr>
                      <a:xfrm rot="2700000">
                        <a:off x="94956" y="8483"/>
                        <a:ext cx="33105" cy="21992"/>
                      </a:xfrm>
                      <a:custGeom>
                        <a:avLst/>
                        <a:gdLst/>
                        <a:ahLst/>
                        <a:cxnLst>
                          <a:cxn ang="0">
                            <a:pos x="wd2" y="hd2"/>
                          </a:cxn>
                          <a:cxn ang="5400000">
                            <a:pos x="wd2" y="hd2"/>
                          </a:cxn>
                          <a:cxn ang="10800000">
                            <a:pos x="wd2" y="hd2"/>
                          </a:cxn>
                          <a:cxn ang="16200000">
                            <a:pos x="wd2" y="hd2"/>
                          </a:cxn>
                        </a:cxnLst>
                        <a:rect l="0" t="0" r="r" b="b"/>
                        <a:pathLst>
                          <a:path w="21600" h="21600" extrusionOk="0">
                            <a:moveTo>
                              <a:pt x="7175" y="0"/>
                            </a:moveTo>
                            <a:lnTo>
                              <a:pt x="14425" y="0"/>
                            </a:lnTo>
                            <a:cubicBezTo>
                              <a:pt x="18388" y="0"/>
                              <a:pt x="21600" y="4836"/>
                              <a:pt x="21600" y="10800"/>
                            </a:cubicBezTo>
                            <a:lnTo>
                              <a:pt x="21599" y="21600"/>
                            </a:lnTo>
                            <a:lnTo>
                              <a:pt x="0" y="21600"/>
                            </a:lnTo>
                            <a:lnTo>
                              <a:pt x="0" y="10800"/>
                            </a:lnTo>
                            <a:cubicBezTo>
                              <a:pt x="0" y="4836"/>
                              <a:pt x="3212" y="0"/>
                              <a:pt x="7175" y="0"/>
                            </a:cubicBezTo>
                            <a:close/>
                          </a:path>
                        </a:pathLst>
                      </a:cu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159" name="Gelijkbenige driehoek 323"/>
                      <p:cNvSpPr/>
                      <p:nvPr/>
                    </p:nvSpPr>
                    <p:spPr>
                      <a:xfrm rot="13500000">
                        <a:off x="12914" y="78961"/>
                        <a:ext cx="33105" cy="45120"/>
                      </a:xfrm>
                      <a:prstGeom prst="triangle">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grpSp>
            </p:grpSp>
          </p:grpSp>
        </p:grpSp>
      </p:grpSp>
      <p:sp>
        <p:nvSpPr>
          <p:cNvPr id="2166" name="Plaats hier je titel"/>
          <p:cNvSpPr txBox="1">
            <a:spLocks noGrp="1"/>
          </p:cNvSpPr>
          <p:nvPr>
            <p:ph type="title" hasCustomPrompt="1"/>
          </p:nvPr>
        </p:nvSpPr>
        <p:spPr>
          <a:xfrm>
            <a:off x="698500" y="741499"/>
            <a:ext cx="3147786" cy="490401"/>
          </a:xfrm>
          <a:prstGeom prst="rect">
            <a:avLst/>
          </a:prstGeom>
        </p:spPr>
        <p:txBody>
          <a:bodyPr>
            <a:normAutofit/>
          </a:bodyPr>
          <a:lstStyle>
            <a:lvl1pPr>
              <a:defRPr>
                <a:solidFill>
                  <a:srgbClr val="FFFFFF"/>
                </a:solidFill>
              </a:defRPr>
            </a:lvl1pPr>
          </a:lstStyle>
          <a:p>
            <a:r>
              <a:t>Plaats hier je titel</a:t>
            </a:r>
          </a:p>
        </p:txBody>
      </p:sp>
      <p:sp>
        <p:nvSpPr>
          <p:cNvPr id="2167" name="Body Level One…"/>
          <p:cNvSpPr txBox="1">
            <a:spLocks noGrp="1"/>
          </p:cNvSpPr>
          <p:nvPr>
            <p:ph type="body" sz="quarter" idx="1" hasCustomPrompt="1"/>
          </p:nvPr>
        </p:nvSpPr>
        <p:spPr>
          <a:xfrm>
            <a:off x="698500" y="1591900"/>
            <a:ext cx="3147786" cy="4356464"/>
          </a:xfrm>
          <a:prstGeom prst="rect">
            <a:avLst/>
          </a:prstGeom>
        </p:spPr>
        <p:txBody>
          <a:bodyPr>
            <a:norm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Klik hier om een bullet te plaatsen.</a:t>
            </a:r>
          </a:p>
          <a:p>
            <a:pPr lvl="1"/>
            <a:endParaRPr/>
          </a:p>
          <a:p>
            <a:pPr lvl="2"/>
            <a:endParaRPr/>
          </a:p>
          <a:p>
            <a:pPr lvl="3"/>
            <a:endParaRPr/>
          </a:p>
          <a:p>
            <a:pPr lvl="4"/>
            <a:endParaRPr/>
          </a:p>
        </p:txBody>
      </p:sp>
      <p:grpSp>
        <p:nvGrpSpPr>
          <p:cNvPr id="2267" name="Instructie"/>
          <p:cNvGrpSpPr/>
          <p:nvPr/>
        </p:nvGrpSpPr>
        <p:grpSpPr>
          <a:xfrm>
            <a:off x="-3666329" y="-99301"/>
            <a:ext cx="3391308" cy="7056603"/>
            <a:chOff x="0" y="0"/>
            <a:chExt cx="3391306" cy="7056601"/>
          </a:xfrm>
        </p:grpSpPr>
        <p:sp>
          <p:nvSpPr>
            <p:cNvPr id="2168" name="Rechthoek 366"/>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169" name="Rechthoek 367"/>
            <p:cNvSpPr/>
            <p:nvPr/>
          </p:nvSpPr>
          <p:spPr>
            <a:xfrm>
              <a:off x="206436" y="1806190"/>
              <a:ext cx="3086600" cy="4148413"/>
            </a:xfrm>
            <a:prstGeom prst="rect">
              <a:avLst/>
            </a:prstGeom>
            <a:solidFill>
              <a:schemeClr val="accent1"/>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172" name="Rechthoek 368"/>
            <p:cNvGrpSpPr/>
            <p:nvPr/>
          </p:nvGrpSpPr>
          <p:grpSpPr>
            <a:xfrm>
              <a:off x="97162" y="490143"/>
              <a:ext cx="393460" cy="184059"/>
              <a:chOff x="0" y="0"/>
              <a:chExt cx="393459" cy="184057"/>
            </a:xfrm>
          </p:grpSpPr>
          <p:sp>
            <p:nvSpPr>
              <p:cNvPr id="2170"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71"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2173" name="Rechthoek 369"/>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2183" name="Groep 370"/>
            <p:cNvGrpSpPr/>
            <p:nvPr/>
          </p:nvGrpSpPr>
          <p:grpSpPr>
            <a:xfrm>
              <a:off x="350475" y="754659"/>
              <a:ext cx="137190" cy="108009"/>
              <a:chOff x="0" y="0"/>
              <a:chExt cx="137188" cy="108008"/>
            </a:xfrm>
          </p:grpSpPr>
          <p:grpSp>
            <p:nvGrpSpPr>
              <p:cNvPr id="2179" name="Groep 434"/>
              <p:cNvGrpSpPr/>
              <p:nvPr/>
            </p:nvGrpSpPr>
            <p:grpSpPr>
              <a:xfrm>
                <a:off x="0" y="0"/>
                <a:ext cx="137190" cy="108009"/>
                <a:chOff x="0" y="0"/>
                <a:chExt cx="137188" cy="108008"/>
              </a:xfrm>
            </p:grpSpPr>
            <p:sp>
              <p:nvSpPr>
                <p:cNvPr id="2174" name="Rechte verbindingslijn 43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75" name="Rechte verbindingslijn 43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76" name="Rechte verbindingslijn 44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77" name="Rechte verbindingslijn 44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78" name="Rechte verbindingslijn 44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182" name="Groep 435"/>
              <p:cNvGrpSpPr/>
              <p:nvPr/>
            </p:nvGrpSpPr>
            <p:grpSpPr>
              <a:xfrm>
                <a:off x="52" y="26196"/>
                <a:ext cx="66718" cy="54523"/>
                <a:chOff x="0" y="0"/>
                <a:chExt cx="66716" cy="54521"/>
              </a:xfrm>
            </p:grpSpPr>
            <p:sp>
              <p:nvSpPr>
                <p:cNvPr id="2180" name="Rechthoek 436"/>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181" name="Pijl: punthaak 437"/>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2193" name="Groep 371"/>
            <p:cNvGrpSpPr/>
            <p:nvPr/>
          </p:nvGrpSpPr>
          <p:grpSpPr>
            <a:xfrm>
              <a:off x="107595" y="754659"/>
              <a:ext cx="137190" cy="108009"/>
              <a:chOff x="0" y="0"/>
              <a:chExt cx="137188" cy="108008"/>
            </a:xfrm>
          </p:grpSpPr>
          <p:grpSp>
            <p:nvGrpSpPr>
              <p:cNvPr id="2189" name="Groep 425"/>
              <p:cNvGrpSpPr/>
              <p:nvPr/>
            </p:nvGrpSpPr>
            <p:grpSpPr>
              <a:xfrm>
                <a:off x="0" y="0"/>
                <a:ext cx="137190" cy="108009"/>
                <a:chOff x="0" y="0"/>
                <a:chExt cx="137188" cy="108008"/>
              </a:xfrm>
            </p:grpSpPr>
            <p:sp>
              <p:nvSpPr>
                <p:cNvPr id="2184" name="Rechte verbindingslijn 429"/>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85" name="Rechte verbindingslijn 430"/>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86" name="Rechte verbindingslijn 431"/>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87" name="Rechte verbindingslijn 432"/>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188" name="Rechte verbindingslijn 433"/>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192" name="Groep 426"/>
              <p:cNvGrpSpPr/>
              <p:nvPr/>
            </p:nvGrpSpPr>
            <p:grpSpPr>
              <a:xfrm>
                <a:off x="51" y="26196"/>
                <a:ext cx="66718" cy="54523"/>
                <a:chOff x="0" y="0"/>
                <a:chExt cx="66716" cy="54521"/>
              </a:xfrm>
            </p:grpSpPr>
            <p:sp>
              <p:nvSpPr>
                <p:cNvPr id="2190" name="Rechthoek 427"/>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191" name="Pijl: punthaak 428"/>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2194" name="Rechte verbindingslijn 372"/>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2195" name="Rechte verbindingslijn 373"/>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2207" name="Groep 374"/>
            <p:cNvGrpSpPr/>
            <p:nvPr/>
          </p:nvGrpSpPr>
          <p:grpSpPr>
            <a:xfrm>
              <a:off x="784582" y="491641"/>
              <a:ext cx="268739" cy="248382"/>
              <a:chOff x="0" y="0"/>
              <a:chExt cx="268738" cy="248381"/>
            </a:xfrm>
          </p:grpSpPr>
          <p:sp>
            <p:nvSpPr>
              <p:cNvPr id="2196" name="Rechthoek 414"/>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206" name="Groep 415"/>
              <p:cNvGrpSpPr/>
              <p:nvPr/>
            </p:nvGrpSpPr>
            <p:grpSpPr>
              <a:xfrm>
                <a:off x="43069" y="52310"/>
                <a:ext cx="182599" cy="143760"/>
                <a:chOff x="0" y="0"/>
                <a:chExt cx="182597" cy="143759"/>
              </a:xfrm>
            </p:grpSpPr>
            <p:grpSp>
              <p:nvGrpSpPr>
                <p:cNvPr id="2202" name="Groep 416"/>
                <p:cNvGrpSpPr/>
                <p:nvPr/>
              </p:nvGrpSpPr>
              <p:grpSpPr>
                <a:xfrm>
                  <a:off x="0" y="0"/>
                  <a:ext cx="182599" cy="143760"/>
                  <a:chOff x="0" y="0"/>
                  <a:chExt cx="182597" cy="143759"/>
                </a:xfrm>
              </p:grpSpPr>
              <p:sp>
                <p:nvSpPr>
                  <p:cNvPr id="2197" name="Rechte verbindingslijn 420"/>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198" name="Rechte verbindingslijn 421"/>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199" name="Rechte verbindingslijn 422"/>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00" name="Rechte verbindingslijn 423"/>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01" name="Rechte verbindingslijn 424"/>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205" name="Groep 417"/>
                <p:cNvGrpSpPr/>
                <p:nvPr/>
              </p:nvGrpSpPr>
              <p:grpSpPr>
                <a:xfrm>
                  <a:off x="68" y="34868"/>
                  <a:ext cx="88802" cy="72569"/>
                  <a:chOff x="0" y="0"/>
                  <a:chExt cx="88800" cy="72568"/>
                </a:xfrm>
              </p:grpSpPr>
              <p:sp>
                <p:nvSpPr>
                  <p:cNvPr id="2203" name="Rechthoek 418"/>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204" name="Pijl: punthaak 419"/>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2219" name="Groep 375"/>
            <p:cNvGrpSpPr/>
            <p:nvPr/>
          </p:nvGrpSpPr>
          <p:grpSpPr>
            <a:xfrm>
              <a:off x="784582" y="800638"/>
              <a:ext cx="268739" cy="248382"/>
              <a:chOff x="0" y="0"/>
              <a:chExt cx="268738" cy="248381"/>
            </a:xfrm>
          </p:grpSpPr>
          <p:sp>
            <p:nvSpPr>
              <p:cNvPr id="2208" name="Rechthoek 40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218" name="Groep 404"/>
              <p:cNvGrpSpPr/>
              <p:nvPr/>
            </p:nvGrpSpPr>
            <p:grpSpPr>
              <a:xfrm>
                <a:off x="43069" y="52310"/>
                <a:ext cx="182599" cy="143760"/>
                <a:chOff x="0" y="0"/>
                <a:chExt cx="182597" cy="143759"/>
              </a:xfrm>
            </p:grpSpPr>
            <p:grpSp>
              <p:nvGrpSpPr>
                <p:cNvPr id="2214" name="Groep 405"/>
                <p:cNvGrpSpPr/>
                <p:nvPr/>
              </p:nvGrpSpPr>
              <p:grpSpPr>
                <a:xfrm>
                  <a:off x="0" y="0"/>
                  <a:ext cx="182599" cy="143760"/>
                  <a:chOff x="0" y="0"/>
                  <a:chExt cx="182597" cy="143759"/>
                </a:xfrm>
              </p:grpSpPr>
              <p:sp>
                <p:nvSpPr>
                  <p:cNvPr id="2209" name="Rechte verbindingslijn 40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10" name="Rechte verbindingslijn 41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11" name="Rechte verbindingslijn 41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12" name="Rechte verbindingslijn 41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213" name="Rechte verbindingslijn 41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217" name="Groep 406"/>
                <p:cNvGrpSpPr/>
                <p:nvPr/>
              </p:nvGrpSpPr>
              <p:grpSpPr>
                <a:xfrm>
                  <a:off x="69" y="34868"/>
                  <a:ext cx="88802" cy="72569"/>
                  <a:chOff x="0" y="0"/>
                  <a:chExt cx="88800" cy="72568"/>
                </a:xfrm>
              </p:grpSpPr>
              <p:sp>
                <p:nvSpPr>
                  <p:cNvPr id="2215" name="Rechthoek 407"/>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216" name="Pijl: punthaak 408"/>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2220" name="Rechthoek 376"/>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2221" name="Rechthoek 377"/>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2222" name="Rechthoek 378"/>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2225" name="Rechthoek 379"/>
            <p:cNvGrpSpPr/>
            <p:nvPr/>
          </p:nvGrpSpPr>
          <p:grpSpPr>
            <a:xfrm>
              <a:off x="98270" y="9349"/>
              <a:ext cx="3194765" cy="431901"/>
              <a:chOff x="0" y="0"/>
              <a:chExt cx="3194764" cy="431899"/>
            </a:xfrm>
          </p:grpSpPr>
          <p:sp>
            <p:nvSpPr>
              <p:cNvPr id="2223"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224"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2228" name="Groep 380"/>
            <p:cNvGrpSpPr/>
            <p:nvPr/>
          </p:nvGrpSpPr>
          <p:grpSpPr>
            <a:xfrm>
              <a:off x="3025479" y="6053864"/>
              <a:ext cx="267557" cy="267556"/>
              <a:chOff x="0" y="0"/>
              <a:chExt cx="267555" cy="267555"/>
            </a:xfrm>
          </p:grpSpPr>
          <p:sp>
            <p:nvSpPr>
              <p:cNvPr id="2226" name="Ovaal 401"/>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227"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2265" name="Groep 381"/>
            <p:cNvGrpSpPr/>
            <p:nvPr/>
          </p:nvGrpSpPr>
          <p:grpSpPr>
            <a:xfrm>
              <a:off x="97162" y="2004378"/>
              <a:ext cx="3195873" cy="3780656"/>
              <a:chOff x="0" y="0"/>
              <a:chExt cx="3195872" cy="3780655"/>
            </a:xfrm>
          </p:grpSpPr>
          <p:grpSp>
            <p:nvGrpSpPr>
              <p:cNvPr id="2231" name="Ovaal 383"/>
              <p:cNvGrpSpPr/>
              <p:nvPr/>
            </p:nvGrpSpPr>
            <p:grpSpPr>
              <a:xfrm>
                <a:off x="0" y="-1"/>
                <a:ext cx="260915" cy="269242"/>
                <a:chOff x="0" y="0"/>
                <a:chExt cx="260914" cy="269240"/>
              </a:xfrm>
            </p:grpSpPr>
            <p:sp>
              <p:nvSpPr>
                <p:cNvPr id="222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30"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232" name="Rechthoek 384"/>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rgbClr val="FFFFFF"/>
                  </a:buClr>
                  <a:buSzPct val="100000"/>
                  <a:buChar char="▪"/>
                  <a:defRPr sz="1600">
                    <a:solidFill>
                      <a:srgbClr val="FFFFFF"/>
                    </a:solidFill>
                  </a:defRPr>
                </a:lvl1pPr>
              </a:lstStyle>
              <a:p>
                <a:r>
                  <a:t>Bullets</a:t>
                </a:r>
              </a:p>
            </p:txBody>
          </p:sp>
          <p:grpSp>
            <p:nvGrpSpPr>
              <p:cNvPr id="2235" name="Ovaal 385"/>
              <p:cNvGrpSpPr/>
              <p:nvPr/>
            </p:nvGrpSpPr>
            <p:grpSpPr>
              <a:xfrm>
                <a:off x="0" y="435349"/>
                <a:ext cx="260915" cy="269241"/>
                <a:chOff x="0" y="0"/>
                <a:chExt cx="260914" cy="269240"/>
              </a:xfrm>
            </p:grpSpPr>
            <p:sp>
              <p:nvSpPr>
                <p:cNvPr id="223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34"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236" name="Rechthoek 386"/>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rgbClr val="FFFFFF"/>
                  </a:buClr>
                  <a:buSzPct val="100000"/>
                  <a:buChar char="▪"/>
                  <a:defRPr sz="1600">
                    <a:solidFill>
                      <a:srgbClr val="FFFFFF"/>
                    </a:solidFill>
                  </a:defRPr>
                </a:pPr>
                <a:r>
                  <a:t>Sub-bullets</a:t>
                </a:r>
              </a:p>
            </p:txBody>
          </p:sp>
          <p:grpSp>
            <p:nvGrpSpPr>
              <p:cNvPr id="2239" name="Ovaal 387"/>
              <p:cNvGrpSpPr/>
              <p:nvPr/>
            </p:nvGrpSpPr>
            <p:grpSpPr>
              <a:xfrm>
                <a:off x="0" y="870698"/>
                <a:ext cx="260915" cy="269241"/>
                <a:chOff x="0" y="0"/>
                <a:chExt cx="260914" cy="269240"/>
              </a:xfrm>
            </p:grpSpPr>
            <p:sp>
              <p:nvSpPr>
                <p:cNvPr id="22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38"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2240" name="Rechthoek 388"/>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solidFill>
                      <a:srgbClr val="FFFFFF"/>
                    </a:solidFill>
                  </a:defRPr>
                </a:pPr>
                <a:r>
                  <a:t>Leestekst</a:t>
                </a:r>
              </a:p>
            </p:txBody>
          </p:sp>
          <p:grpSp>
            <p:nvGrpSpPr>
              <p:cNvPr id="2243" name="Ovaal 389"/>
              <p:cNvGrpSpPr/>
              <p:nvPr/>
            </p:nvGrpSpPr>
            <p:grpSpPr>
              <a:xfrm>
                <a:off x="0" y="1306047"/>
                <a:ext cx="260915" cy="269241"/>
                <a:chOff x="0" y="0"/>
                <a:chExt cx="260914" cy="269240"/>
              </a:xfrm>
            </p:grpSpPr>
            <p:sp>
              <p:nvSpPr>
                <p:cNvPr id="224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42"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2244" name="Rechthoek 390"/>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rgbClr val="FFFFFF"/>
                    </a:solidFill>
                    <a:latin typeface="Roboto Slab Regular Regular"/>
                    <a:ea typeface="Roboto Slab Regular Regular"/>
                    <a:cs typeface="Roboto Slab Regular Regular"/>
                    <a:sym typeface="Roboto Slab Regular Regular"/>
                  </a:defRPr>
                </a:pPr>
                <a:r>
                  <a:t>Subtitel</a:t>
                </a:r>
              </a:p>
            </p:txBody>
          </p:sp>
          <p:grpSp>
            <p:nvGrpSpPr>
              <p:cNvPr id="2247" name="Ovaal 391"/>
              <p:cNvGrpSpPr/>
              <p:nvPr/>
            </p:nvGrpSpPr>
            <p:grpSpPr>
              <a:xfrm>
                <a:off x="0" y="1741396"/>
                <a:ext cx="260915" cy="269241"/>
                <a:chOff x="0" y="0"/>
                <a:chExt cx="260914" cy="269240"/>
              </a:xfrm>
            </p:grpSpPr>
            <p:sp>
              <p:nvSpPr>
                <p:cNvPr id="224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46"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2248" name="Rechthoek 392"/>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rgbClr val="FFFFFF"/>
                  </a:buClr>
                  <a:buSzPct val="100000"/>
                  <a:buAutoNum type="arabicPeriod"/>
                  <a:defRPr sz="1600">
                    <a:solidFill>
                      <a:srgbClr val="FFFFFF"/>
                    </a:solidFill>
                  </a:defRPr>
                </a:pPr>
                <a:r>
                  <a:t>Numerieke bullets</a:t>
                </a:r>
              </a:p>
            </p:txBody>
          </p:sp>
          <p:grpSp>
            <p:nvGrpSpPr>
              <p:cNvPr id="2251" name="Ovaal 393"/>
              <p:cNvGrpSpPr/>
              <p:nvPr/>
            </p:nvGrpSpPr>
            <p:grpSpPr>
              <a:xfrm>
                <a:off x="0" y="2176745"/>
                <a:ext cx="260915" cy="269241"/>
                <a:chOff x="0" y="0"/>
                <a:chExt cx="260914" cy="269240"/>
              </a:xfrm>
            </p:grpSpPr>
            <p:sp>
              <p:nvSpPr>
                <p:cNvPr id="224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50"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2252" name="Rechthoek 394"/>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rgbClr val="FFFFFF"/>
                  </a:buClr>
                  <a:buSzPct val="100000"/>
                  <a:buAutoNum type="alphaLcPeriod"/>
                  <a:defRPr sz="1600">
                    <a:solidFill>
                      <a:srgbClr val="FFFFFF"/>
                    </a:solidFill>
                  </a:defRPr>
                </a:pPr>
                <a:r>
                  <a:t># Abc</a:t>
                </a:r>
              </a:p>
            </p:txBody>
          </p:sp>
          <p:grpSp>
            <p:nvGrpSpPr>
              <p:cNvPr id="2255" name="Ovaal 395"/>
              <p:cNvGrpSpPr/>
              <p:nvPr/>
            </p:nvGrpSpPr>
            <p:grpSpPr>
              <a:xfrm>
                <a:off x="0" y="2612094"/>
                <a:ext cx="260915" cy="269241"/>
                <a:chOff x="0" y="0"/>
                <a:chExt cx="260914" cy="269240"/>
              </a:xfrm>
            </p:grpSpPr>
            <p:sp>
              <p:nvSpPr>
                <p:cNvPr id="225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54"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2256" name="Rechthoek 396"/>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rgbClr val="FFFFFF"/>
                  </a:buClr>
                  <a:buSzPct val="100000"/>
                  <a:buChar char="▪"/>
                  <a:defRPr sz="1600">
                    <a:solidFill>
                      <a:srgbClr val="FFFFFF"/>
                    </a:solidFill>
                  </a:defRPr>
                </a:pPr>
                <a:r>
                  <a:t># Bullets</a:t>
                </a:r>
              </a:p>
            </p:txBody>
          </p:sp>
          <p:grpSp>
            <p:nvGrpSpPr>
              <p:cNvPr id="2259" name="Ovaal 397"/>
              <p:cNvGrpSpPr/>
              <p:nvPr/>
            </p:nvGrpSpPr>
            <p:grpSpPr>
              <a:xfrm>
                <a:off x="0" y="3047443"/>
                <a:ext cx="260915" cy="269241"/>
                <a:chOff x="0" y="0"/>
                <a:chExt cx="260914" cy="269240"/>
              </a:xfrm>
            </p:grpSpPr>
            <p:sp>
              <p:nvSpPr>
                <p:cNvPr id="225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58"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2260" name="Rechthoek 398"/>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solidFill>
                      <a:srgbClr val="FFFFFF"/>
                    </a:solidFill>
                  </a:defRPr>
                </a:pPr>
                <a:r>
                  <a:t>Cursief</a:t>
                </a:r>
              </a:p>
            </p:txBody>
          </p:sp>
          <p:grpSp>
            <p:nvGrpSpPr>
              <p:cNvPr id="2263" name="Ovaal 399"/>
              <p:cNvGrpSpPr/>
              <p:nvPr/>
            </p:nvGrpSpPr>
            <p:grpSpPr>
              <a:xfrm>
                <a:off x="0" y="3482796"/>
                <a:ext cx="260915" cy="269241"/>
                <a:chOff x="0" y="0"/>
                <a:chExt cx="260914" cy="269240"/>
              </a:xfrm>
            </p:grpSpPr>
            <p:sp>
              <p:nvSpPr>
                <p:cNvPr id="226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62"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2264" name="Rechthoek 400"/>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solidFill>
                      <a:srgbClr val="FFFFFF"/>
                    </a:solidFill>
                    <a:latin typeface="Roboto Slab Regular Regular"/>
                    <a:ea typeface="Roboto Slab Regular Regular"/>
                    <a:cs typeface="Roboto Slab Regular Regular"/>
                    <a:sym typeface="Roboto Slab Regular Regular"/>
                  </a:defRPr>
                </a:pPr>
                <a:r>
                  <a:t>Alt. Subtitel</a:t>
                </a:r>
              </a:p>
            </p:txBody>
          </p:sp>
        </p:grpSp>
        <p:sp>
          <p:nvSpPr>
            <p:cNvPr id="2266" name="Rechthoek 382"/>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2280" name="Groep 443"/>
          <p:cNvGrpSpPr/>
          <p:nvPr/>
        </p:nvGrpSpPr>
        <p:grpSpPr>
          <a:xfrm>
            <a:off x="-7461" y="-1785441"/>
            <a:ext cx="2591201" cy="1583829"/>
            <a:chOff x="0" y="0"/>
            <a:chExt cx="2591200" cy="1583828"/>
          </a:xfrm>
        </p:grpSpPr>
        <p:sp>
          <p:nvSpPr>
            <p:cNvPr id="2268" name="Rechthoek 444"/>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271" name="Rechthoek 445"/>
            <p:cNvGrpSpPr/>
            <p:nvPr/>
          </p:nvGrpSpPr>
          <p:grpSpPr>
            <a:xfrm>
              <a:off x="98270" y="102557"/>
              <a:ext cx="2412001" cy="252001"/>
              <a:chOff x="0" y="0"/>
              <a:chExt cx="2412000" cy="252000"/>
            </a:xfrm>
          </p:grpSpPr>
          <p:sp>
            <p:nvSpPr>
              <p:cNvPr id="2269"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270"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274" name="Ovaal 446"/>
            <p:cNvGrpSpPr/>
            <p:nvPr/>
          </p:nvGrpSpPr>
          <p:grpSpPr>
            <a:xfrm>
              <a:off x="98269" y="498484"/>
              <a:ext cx="260915" cy="269241"/>
              <a:chOff x="0" y="0"/>
              <a:chExt cx="260914" cy="269240"/>
            </a:xfrm>
          </p:grpSpPr>
          <p:sp>
            <p:nvSpPr>
              <p:cNvPr id="227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7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275" name="Rechthoek 447"/>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278" name="Ovaal 448"/>
            <p:cNvGrpSpPr/>
            <p:nvPr/>
          </p:nvGrpSpPr>
          <p:grpSpPr>
            <a:xfrm>
              <a:off x="98269" y="934809"/>
              <a:ext cx="260915" cy="269241"/>
              <a:chOff x="0" y="0"/>
              <a:chExt cx="260914" cy="269240"/>
            </a:xfrm>
          </p:grpSpPr>
          <p:sp>
            <p:nvSpPr>
              <p:cNvPr id="227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7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279" name="Rechthoek 449"/>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228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pic>
        <p:nvPicPr>
          <p:cNvPr id="6" name="Graphic 5">
            <a:extLst>
              <a:ext uri="{FF2B5EF4-FFF2-40B4-BE49-F238E27FC236}">
                <a16:creationId xmlns:a16="http://schemas.microsoft.com/office/drawing/2014/main" id="{01A06D27-3D8D-4043-8052-2A090E1BAB8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39207211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Grafiek">
    <p:spTree>
      <p:nvGrpSpPr>
        <p:cNvPr id="1" name=""/>
        <p:cNvGrpSpPr/>
        <p:nvPr/>
      </p:nvGrpSpPr>
      <p:grpSpPr>
        <a:xfrm>
          <a:off x="0" y="0"/>
          <a:ext cx="0" cy="0"/>
          <a:chOff x="0" y="0"/>
          <a:chExt cx="0" cy="0"/>
        </a:xfrm>
      </p:grpSpPr>
      <p:grpSp>
        <p:nvGrpSpPr>
          <p:cNvPr id="2309" name="Instructie"/>
          <p:cNvGrpSpPr/>
          <p:nvPr/>
        </p:nvGrpSpPr>
        <p:grpSpPr>
          <a:xfrm>
            <a:off x="-7462" y="7107104"/>
            <a:ext cx="3391307" cy="1765091"/>
            <a:chOff x="0" y="0"/>
            <a:chExt cx="3391306" cy="1765089"/>
          </a:xfrm>
        </p:grpSpPr>
        <p:sp>
          <p:nvSpPr>
            <p:cNvPr id="2289"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308" name="Instructie"/>
            <p:cNvGrpSpPr/>
            <p:nvPr/>
          </p:nvGrpSpPr>
          <p:grpSpPr>
            <a:xfrm>
              <a:off x="98270" y="12607"/>
              <a:ext cx="3194766" cy="1752483"/>
              <a:chOff x="0" y="0"/>
              <a:chExt cx="3194765" cy="1752482"/>
            </a:xfrm>
          </p:grpSpPr>
          <p:grpSp>
            <p:nvGrpSpPr>
              <p:cNvPr id="2292" name="Rechthoek 17"/>
              <p:cNvGrpSpPr/>
              <p:nvPr/>
            </p:nvGrpSpPr>
            <p:grpSpPr>
              <a:xfrm>
                <a:off x="0" y="0"/>
                <a:ext cx="3194766" cy="431900"/>
                <a:chOff x="0" y="0"/>
                <a:chExt cx="3194764" cy="431899"/>
              </a:xfrm>
            </p:grpSpPr>
            <p:sp>
              <p:nvSpPr>
                <p:cNvPr id="2290"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291"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295" name="Ovaal 18"/>
              <p:cNvGrpSpPr/>
              <p:nvPr/>
            </p:nvGrpSpPr>
            <p:grpSpPr>
              <a:xfrm>
                <a:off x="0" y="485877"/>
                <a:ext cx="260915" cy="269241"/>
                <a:chOff x="0" y="0"/>
                <a:chExt cx="260914" cy="269240"/>
              </a:xfrm>
            </p:grpSpPr>
            <p:sp>
              <p:nvSpPr>
                <p:cNvPr id="229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94"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296"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299" name="Ovaal 20"/>
              <p:cNvGrpSpPr/>
              <p:nvPr/>
            </p:nvGrpSpPr>
            <p:grpSpPr>
              <a:xfrm>
                <a:off x="0" y="922202"/>
                <a:ext cx="260915" cy="269241"/>
                <a:chOff x="0" y="0"/>
                <a:chExt cx="260914" cy="269240"/>
              </a:xfrm>
            </p:grpSpPr>
            <p:sp>
              <p:nvSpPr>
                <p:cNvPr id="229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298"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300"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307" name="Groep 22"/>
              <p:cNvGrpSpPr/>
              <p:nvPr/>
            </p:nvGrpSpPr>
            <p:grpSpPr>
              <a:xfrm>
                <a:off x="2513632" y="470171"/>
                <a:ext cx="681134" cy="696748"/>
                <a:chOff x="0" y="0"/>
                <a:chExt cx="681132" cy="696747"/>
              </a:xfrm>
            </p:grpSpPr>
            <p:grpSp>
              <p:nvGrpSpPr>
                <p:cNvPr id="2305" name="Groep 23"/>
                <p:cNvGrpSpPr/>
                <p:nvPr/>
              </p:nvGrpSpPr>
              <p:grpSpPr>
                <a:xfrm>
                  <a:off x="197031" y="0"/>
                  <a:ext cx="287071" cy="379108"/>
                  <a:chOff x="0" y="0"/>
                  <a:chExt cx="287070" cy="379106"/>
                </a:xfrm>
              </p:grpSpPr>
              <p:sp>
                <p:nvSpPr>
                  <p:cNvPr id="2301"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302"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303"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304"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306"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322" name="Groep 9"/>
          <p:cNvGrpSpPr/>
          <p:nvPr/>
        </p:nvGrpSpPr>
        <p:grpSpPr>
          <a:xfrm>
            <a:off x="2982511" y="-1228655"/>
            <a:ext cx="6226977" cy="490402"/>
            <a:chOff x="0" y="0"/>
            <a:chExt cx="6226976" cy="490400"/>
          </a:xfrm>
        </p:grpSpPr>
        <p:sp>
          <p:nvSpPr>
            <p:cNvPr id="231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321" name="Groep 8"/>
            <p:cNvGrpSpPr/>
            <p:nvPr/>
          </p:nvGrpSpPr>
          <p:grpSpPr>
            <a:xfrm>
              <a:off x="0" y="0"/>
              <a:ext cx="6226975" cy="211381"/>
              <a:chOff x="0" y="0"/>
              <a:chExt cx="6226974" cy="211380"/>
            </a:xfrm>
          </p:grpSpPr>
          <p:sp>
            <p:nvSpPr>
              <p:cNvPr id="231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331" name="Group 4"/>
          <p:cNvGrpSpPr/>
          <p:nvPr/>
        </p:nvGrpSpPr>
        <p:grpSpPr>
          <a:xfrm>
            <a:off x="698501" y="5884314"/>
            <a:ext cx="1454912" cy="577167"/>
            <a:chOff x="0" y="0"/>
            <a:chExt cx="1454911" cy="577165"/>
          </a:xfrm>
        </p:grpSpPr>
        <p:sp>
          <p:nvSpPr>
            <p:cNvPr id="232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32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32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32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32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32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32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33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332" name="Plaats hier je titel"/>
          <p:cNvSpPr txBox="1">
            <a:spLocks noGrp="1"/>
          </p:cNvSpPr>
          <p:nvPr>
            <p:ph type="title" hasCustomPrompt="1"/>
          </p:nvPr>
        </p:nvSpPr>
        <p:spPr>
          <a:xfrm>
            <a:off x="698500" y="741499"/>
            <a:ext cx="10795000" cy="490401"/>
          </a:xfrm>
          <a:prstGeom prst="rect">
            <a:avLst/>
          </a:prstGeom>
        </p:spPr>
        <p:txBody>
          <a:bodyPr>
            <a:normAutofit/>
          </a:bodyPr>
          <a:lstStyle/>
          <a:p>
            <a:r>
              <a:t>Plaats hier je titel</a:t>
            </a:r>
          </a:p>
        </p:txBody>
      </p:sp>
      <p:sp>
        <p:nvSpPr>
          <p:cNvPr id="2333"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2334"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Grafiek</a:t>
            </a:r>
          </a:p>
        </p:txBody>
      </p:sp>
      <p:grpSp>
        <p:nvGrpSpPr>
          <p:cNvPr id="2400" name="Instructie"/>
          <p:cNvGrpSpPr/>
          <p:nvPr/>
        </p:nvGrpSpPr>
        <p:grpSpPr>
          <a:xfrm>
            <a:off x="12441539" y="-99301"/>
            <a:ext cx="3391308" cy="7056603"/>
            <a:chOff x="0" y="0"/>
            <a:chExt cx="3391306" cy="7056601"/>
          </a:xfrm>
        </p:grpSpPr>
        <p:sp>
          <p:nvSpPr>
            <p:cNvPr id="2335" name="Rechthoek 17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336" name="Ovaal 179"/>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337"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2338" name="Rechthoek 181"/>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2399" name="INSTRUCTIE"/>
            <p:cNvGrpSpPr/>
            <p:nvPr/>
          </p:nvGrpSpPr>
          <p:grpSpPr>
            <a:xfrm>
              <a:off x="109312" y="9349"/>
              <a:ext cx="3200351" cy="3907349"/>
              <a:chOff x="0" y="0"/>
              <a:chExt cx="3200350" cy="3907347"/>
            </a:xfrm>
          </p:grpSpPr>
          <p:grpSp>
            <p:nvGrpSpPr>
              <p:cNvPr id="2341" name="Rechthoek 67"/>
              <p:cNvGrpSpPr/>
              <p:nvPr/>
            </p:nvGrpSpPr>
            <p:grpSpPr>
              <a:xfrm>
                <a:off x="5585" y="0"/>
                <a:ext cx="3194766" cy="431900"/>
                <a:chOff x="0" y="0"/>
                <a:chExt cx="3194764" cy="431899"/>
              </a:xfrm>
            </p:grpSpPr>
            <p:sp>
              <p:nvSpPr>
                <p:cNvPr id="2339"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340" name="Grafiek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Grafiek invoegen/veranderen</a:t>
                  </a:r>
                </a:p>
              </p:txBody>
            </p:sp>
          </p:grpSp>
          <p:grpSp>
            <p:nvGrpSpPr>
              <p:cNvPr id="2344" name="Ovaal 127"/>
              <p:cNvGrpSpPr/>
              <p:nvPr/>
            </p:nvGrpSpPr>
            <p:grpSpPr>
              <a:xfrm>
                <a:off x="5585" y="477558"/>
                <a:ext cx="260915" cy="269241"/>
                <a:chOff x="0" y="0"/>
                <a:chExt cx="260914" cy="269240"/>
              </a:xfrm>
            </p:grpSpPr>
            <p:sp>
              <p:nvSpPr>
                <p:cNvPr id="234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343"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345" name="Rechthoek 128"/>
              <p:cNvSpPr txBox="1"/>
              <p:nvPr/>
            </p:nvSpPr>
            <p:spPr>
              <a:xfrm>
                <a:off x="371265" y="482337"/>
                <a:ext cx="2817997" cy="6108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Wanneer nodig, verwijder de bestaande grafiek d.m.v. de </a:t>
                </a:r>
                <a:r>
                  <a:rPr b="1"/>
                  <a:t>‘Delete’-knop</a:t>
                </a:r>
                <a:r>
                  <a:t>. Klik op het pictogram om een nieuwe grafiek in te voegen.</a:t>
                </a:r>
                <a:br/>
                <a:r>
                  <a:rPr i="1"/>
                  <a:t>(zie onderstaand voorbeeld).</a:t>
                </a:r>
              </a:p>
            </p:txBody>
          </p:sp>
          <p:grpSp>
            <p:nvGrpSpPr>
              <p:cNvPr id="2348" name="Ovaal 129"/>
              <p:cNvGrpSpPr/>
              <p:nvPr/>
            </p:nvGrpSpPr>
            <p:grpSpPr>
              <a:xfrm>
                <a:off x="5585" y="1625672"/>
                <a:ext cx="260915" cy="269241"/>
                <a:chOff x="0" y="0"/>
                <a:chExt cx="260914" cy="269240"/>
              </a:xfrm>
            </p:grpSpPr>
            <p:sp>
              <p:nvSpPr>
                <p:cNvPr id="234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347"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349" name="Rechthoek 130"/>
              <p:cNvSpPr txBox="1"/>
              <p:nvPr/>
            </p:nvSpPr>
            <p:spPr>
              <a:xfrm>
                <a:off x="371265" y="1630451"/>
                <a:ext cx="2817997"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solidFill>
                      <a:srgbClr val="211F26"/>
                    </a:solidFill>
                    <a:latin typeface="+mj-lt"/>
                    <a:ea typeface="+mj-ea"/>
                    <a:cs typeface="+mj-cs"/>
                    <a:sym typeface="Calibri"/>
                  </a:defRPr>
                </a:pPr>
                <a:r>
                  <a:t>Selecteer de gewenste grafiek</a:t>
                </a:r>
                <a:br/>
                <a:r>
                  <a:t>en klik op </a:t>
                </a:r>
                <a:r>
                  <a:rPr b="1"/>
                  <a:t>‘Invoegen’</a:t>
                </a:r>
                <a:r>
                  <a:t>.</a:t>
                </a:r>
              </a:p>
            </p:txBody>
          </p:sp>
          <p:grpSp>
            <p:nvGrpSpPr>
              <p:cNvPr id="2355" name="Groep 131"/>
              <p:cNvGrpSpPr/>
              <p:nvPr/>
            </p:nvGrpSpPr>
            <p:grpSpPr>
              <a:xfrm>
                <a:off x="371266" y="2069308"/>
                <a:ext cx="825501" cy="209551"/>
                <a:chOff x="0" y="0"/>
                <a:chExt cx="825500" cy="209550"/>
              </a:xfrm>
            </p:grpSpPr>
            <p:grpSp>
              <p:nvGrpSpPr>
                <p:cNvPr id="2352" name="Rechthoek 171"/>
                <p:cNvGrpSpPr/>
                <p:nvPr/>
              </p:nvGrpSpPr>
              <p:grpSpPr>
                <a:xfrm>
                  <a:off x="0" y="0"/>
                  <a:ext cx="825500" cy="209550"/>
                  <a:chOff x="0" y="0"/>
                  <a:chExt cx="825500" cy="209550"/>
                </a:xfrm>
              </p:grpSpPr>
              <p:sp>
                <p:nvSpPr>
                  <p:cNvPr id="2350"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351" name="Invoegen"/>
                  <p:cNvSpPr txBox="1"/>
                  <p:nvPr/>
                </p:nvSpPr>
                <p:spPr>
                  <a:xfrm>
                    <a:off x="114349" y="41275"/>
                    <a:ext cx="7048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rgbClr val="211F26"/>
                        </a:solidFill>
                        <a:latin typeface="+mj-lt"/>
                        <a:ea typeface="+mj-ea"/>
                        <a:cs typeface="+mj-cs"/>
                        <a:sym typeface="Calibri"/>
                      </a:defRPr>
                    </a:lvl1pPr>
                  </a:lstStyle>
                  <a:p>
                    <a:r>
                      <a:t>Invoegen</a:t>
                    </a:r>
                  </a:p>
                </p:txBody>
              </p:sp>
            </p:grpSp>
            <p:sp>
              <p:nvSpPr>
                <p:cNvPr id="2353" name="Rechte verbindingslijn 172"/>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2354" name="Gelijkbenige driehoek 173"/>
                <p:cNvSpPr/>
                <p:nvPr/>
              </p:nvSpPr>
              <p:spPr>
                <a:xfrm rot="10800000">
                  <a:off x="691465" y="84053"/>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2359" name="Groep 132"/>
              <p:cNvGrpSpPr/>
              <p:nvPr/>
            </p:nvGrpSpPr>
            <p:grpSpPr>
              <a:xfrm>
                <a:off x="365681" y="1182425"/>
                <a:ext cx="289373" cy="314993"/>
                <a:chOff x="0" y="0"/>
                <a:chExt cx="289372" cy="314992"/>
              </a:xfrm>
            </p:grpSpPr>
            <p:sp>
              <p:nvSpPr>
                <p:cNvPr id="2356" name="Rechthoek 168"/>
                <p:cNvSpPr/>
                <p:nvPr/>
              </p:nvSpPr>
              <p:spPr>
                <a:xfrm>
                  <a:off x="-1" y="98555"/>
                  <a:ext cx="79157" cy="216438"/>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357" name="Rechthoek 169"/>
                <p:cNvSpPr/>
                <p:nvPr/>
              </p:nvSpPr>
              <p:spPr>
                <a:xfrm>
                  <a:off x="104265" y="-1"/>
                  <a:ext cx="79157" cy="314994"/>
                </a:xfrm>
                <a:prstGeom prst="rect">
                  <a:avLst/>
                </a:prstGeom>
                <a:solidFill>
                  <a:srgbClr val="FFCC66"/>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358" name="Rechthoek 170"/>
                <p:cNvSpPr/>
                <p:nvPr/>
              </p:nvSpPr>
              <p:spPr>
                <a:xfrm>
                  <a:off x="210215" y="70132"/>
                  <a:ext cx="79157" cy="244861"/>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grpSp>
            <p:nvGrpSpPr>
              <p:cNvPr id="2362" name="Rechthoek 133"/>
              <p:cNvGrpSpPr/>
              <p:nvPr/>
            </p:nvGrpSpPr>
            <p:grpSpPr>
              <a:xfrm>
                <a:off x="5585" y="2320253"/>
                <a:ext cx="3194766" cy="431901"/>
                <a:chOff x="0" y="0"/>
                <a:chExt cx="3194764" cy="431899"/>
              </a:xfrm>
            </p:grpSpPr>
            <p:sp>
              <p:nvSpPr>
                <p:cNvPr id="2360"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361" name="Data van de Grafiek Bewer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Data van de Grafiek Bewerken</a:t>
                  </a:r>
                </a:p>
              </p:txBody>
            </p:sp>
          </p:grpSp>
          <p:grpSp>
            <p:nvGrpSpPr>
              <p:cNvPr id="2365" name="Ovaal 134"/>
              <p:cNvGrpSpPr/>
              <p:nvPr/>
            </p:nvGrpSpPr>
            <p:grpSpPr>
              <a:xfrm>
                <a:off x="0" y="2801119"/>
                <a:ext cx="260915" cy="269241"/>
                <a:chOff x="0" y="0"/>
                <a:chExt cx="260914" cy="269240"/>
              </a:xfrm>
            </p:grpSpPr>
            <p:sp>
              <p:nvSpPr>
                <p:cNvPr id="236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364"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366" name="Rechthoek 135"/>
              <p:cNvSpPr txBox="1"/>
              <p:nvPr/>
            </p:nvSpPr>
            <p:spPr>
              <a:xfrm>
                <a:off x="365680" y="2805898"/>
                <a:ext cx="2817997"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grafiek, klik met de rechter muisknop en kies </a:t>
                </a:r>
                <a:r>
                  <a:rPr b="1"/>
                  <a:t>‘Gegevens bewerken’</a:t>
                </a:r>
              </a:p>
            </p:txBody>
          </p:sp>
          <p:grpSp>
            <p:nvGrpSpPr>
              <p:cNvPr id="2398" name="Groep 136"/>
              <p:cNvGrpSpPr/>
              <p:nvPr/>
            </p:nvGrpSpPr>
            <p:grpSpPr>
              <a:xfrm>
                <a:off x="365680" y="3267922"/>
                <a:ext cx="1714531" cy="639426"/>
                <a:chOff x="0" y="0"/>
                <a:chExt cx="1714529" cy="639424"/>
              </a:xfrm>
            </p:grpSpPr>
            <p:sp>
              <p:nvSpPr>
                <p:cNvPr id="2367" name="Rechthoek 137"/>
                <p:cNvSpPr/>
                <p:nvPr/>
              </p:nvSpPr>
              <p:spPr>
                <a:xfrm>
                  <a:off x="0" y="0"/>
                  <a:ext cx="1626819" cy="580946"/>
                </a:xfrm>
                <a:prstGeom prst="rect">
                  <a:avLst/>
                </a:prstGeom>
                <a:solidFill>
                  <a:srgbClr val="FFFFFF"/>
                </a:solidFill>
                <a:ln w="12700" cap="flat">
                  <a:solidFill>
                    <a:srgbClr val="D1D1D1"/>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latin typeface="+mj-lt"/>
                      <a:ea typeface="+mj-ea"/>
                      <a:cs typeface="+mj-cs"/>
                      <a:sym typeface="Calibri"/>
                    </a:defRPr>
                  </a:pPr>
                  <a:endParaRPr/>
                </a:p>
              </p:txBody>
            </p:sp>
            <p:sp>
              <p:nvSpPr>
                <p:cNvPr id="2368" name="Rechthoek 138"/>
                <p:cNvSpPr/>
                <p:nvPr/>
              </p:nvSpPr>
              <p:spPr>
                <a:xfrm>
                  <a:off x="10979" y="311389"/>
                  <a:ext cx="1609233" cy="261257"/>
                </a:xfrm>
                <a:prstGeom prst="rect">
                  <a:avLst/>
                </a:prstGeom>
                <a:solidFill>
                  <a:srgbClr val="FCE4DC"/>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369" name="Tekstvak 139"/>
                <p:cNvSpPr txBox="1"/>
                <p:nvPr/>
              </p:nvSpPr>
              <p:spPr>
                <a:xfrm>
                  <a:off x="286084" y="39110"/>
                  <a:ext cx="115671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1217512">
                    <a:lnSpc>
                      <a:spcPct val="90000"/>
                    </a:lnSpc>
                    <a:spcBef>
                      <a:spcPts val="600"/>
                    </a:spcBef>
                    <a:defRPr sz="900">
                      <a:solidFill>
                        <a:srgbClr val="211F26"/>
                      </a:solidFill>
                      <a:latin typeface="+mj-lt"/>
                      <a:ea typeface="+mj-ea"/>
                      <a:cs typeface="+mj-cs"/>
                      <a:sym typeface="Calibri"/>
                    </a:defRPr>
                  </a:lvl1pPr>
                </a:lstStyle>
                <a:p>
                  <a:r>
                    <a:t>Grafiektype wijzigen</a:t>
                  </a:r>
                </a:p>
              </p:txBody>
            </p:sp>
            <p:sp>
              <p:nvSpPr>
                <p:cNvPr id="2370" name="Tekstvak 140"/>
                <p:cNvSpPr txBox="1"/>
                <p:nvPr/>
              </p:nvSpPr>
              <p:spPr>
                <a:xfrm>
                  <a:off x="272655" y="360236"/>
                  <a:ext cx="1183273"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1217512">
                    <a:lnSpc>
                      <a:spcPct val="90000"/>
                    </a:lnSpc>
                    <a:spcBef>
                      <a:spcPts val="600"/>
                    </a:spcBef>
                    <a:defRPr sz="900">
                      <a:solidFill>
                        <a:srgbClr val="211F26"/>
                      </a:solidFill>
                      <a:latin typeface="+mj-lt"/>
                      <a:ea typeface="+mj-ea"/>
                      <a:cs typeface="+mj-cs"/>
                      <a:sym typeface="Calibri"/>
                    </a:defRPr>
                  </a:lvl1pPr>
                </a:lstStyle>
                <a:p>
                  <a:r>
                    <a:t>Gegevens bewerken</a:t>
                  </a:r>
                </a:p>
              </p:txBody>
            </p:sp>
            <p:pic>
              <p:nvPicPr>
                <p:cNvPr id="2371" name="Picture 3" descr="Picture 3"/>
                <p:cNvPicPr>
                  <a:picLocks noChangeAspect="1"/>
                </p:cNvPicPr>
                <p:nvPr/>
              </p:nvPicPr>
              <p:blipFill>
                <a:blip r:embed="rId2"/>
                <a:stretch>
                  <a:fillRect/>
                </a:stretch>
              </p:blipFill>
              <p:spPr>
                <a:xfrm>
                  <a:off x="1571444" y="408094"/>
                  <a:ext cx="143087" cy="231332"/>
                </a:xfrm>
                <a:prstGeom prst="rect">
                  <a:avLst/>
                </a:prstGeom>
                <a:ln w="12700" cap="flat">
                  <a:noFill/>
                  <a:miter lim="400000"/>
                </a:ln>
                <a:effectLst/>
              </p:spPr>
            </p:pic>
            <p:grpSp>
              <p:nvGrpSpPr>
                <p:cNvPr id="2375" name="Groep 142"/>
                <p:cNvGrpSpPr/>
                <p:nvPr/>
              </p:nvGrpSpPr>
              <p:grpSpPr>
                <a:xfrm>
                  <a:off x="73915" y="66656"/>
                  <a:ext cx="139861" cy="152245"/>
                  <a:chOff x="0" y="0"/>
                  <a:chExt cx="139860" cy="152244"/>
                </a:xfrm>
              </p:grpSpPr>
              <p:sp>
                <p:nvSpPr>
                  <p:cNvPr id="2372" name="Rechthoek 165"/>
                  <p:cNvSpPr/>
                  <p:nvPr/>
                </p:nvSpPr>
                <p:spPr>
                  <a:xfrm>
                    <a:off x="-1" y="47633"/>
                    <a:ext cx="38259" cy="104610"/>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sp>
                <p:nvSpPr>
                  <p:cNvPr id="2373" name="Rechthoek 166"/>
                  <p:cNvSpPr/>
                  <p:nvPr/>
                </p:nvSpPr>
                <p:spPr>
                  <a:xfrm>
                    <a:off x="50394" y="-1"/>
                    <a:ext cx="38259" cy="15224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sp>
                <p:nvSpPr>
                  <p:cNvPr id="2374" name="Rechthoek 167"/>
                  <p:cNvSpPr/>
                  <p:nvPr/>
                </p:nvSpPr>
                <p:spPr>
                  <a:xfrm>
                    <a:off x="101602" y="33896"/>
                    <a:ext cx="38259" cy="118348"/>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sz="2000">
                        <a:solidFill>
                          <a:srgbClr val="211F26"/>
                        </a:solidFill>
                        <a:latin typeface="+mj-lt"/>
                        <a:ea typeface="+mj-ea"/>
                        <a:cs typeface="+mj-cs"/>
                        <a:sym typeface="Calibri"/>
                      </a:defRPr>
                    </a:pPr>
                    <a:endParaRPr/>
                  </a:p>
                </p:txBody>
              </p:sp>
            </p:grpSp>
            <p:grpSp>
              <p:nvGrpSpPr>
                <p:cNvPr id="2397" name="Groep 143"/>
                <p:cNvGrpSpPr/>
                <p:nvPr/>
              </p:nvGrpSpPr>
              <p:grpSpPr>
                <a:xfrm>
                  <a:off x="73915" y="382991"/>
                  <a:ext cx="174715" cy="168247"/>
                  <a:chOff x="0" y="0"/>
                  <a:chExt cx="174714" cy="168246"/>
                </a:xfrm>
              </p:grpSpPr>
              <p:sp>
                <p:nvSpPr>
                  <p:cNvPr id="2376" name="Rechthoek 144"/>
                  <p:cNvSpPr/>
                  <p:nvPr/>
                </p:nvSpPr>
                <p:spPr>
                  <a:xfrm>
                    <a:off x="0" y="20904"/>
                    <a:ext cx="136978" cy="8672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nvGrpSpPr>
                  <p:cNvPr id="2396" name="Groep 145"/>
                  <p:cNvGrpSpPr/>
                  <p:nvPr/>
                </p:nvGrpSpPr>
                <p:grpSpPr>
                  <a:xfrm>
                    <a:off x="0" y="-1"/>
                    <a:ext cx="174715" cy="168248"/>
                    <a:chOff x="0" y="0"/>
                    <a:chExt cx="174714" cy="168246"/>
                  </a:xfrm>
                </p:grpSpPr>
                <p:grpSp>
                  <p:nvGrpSpPr>
                    <p:cNvPr id="2391" name="Groep 146"/>
                    <p:cNvGrpSpPr/>
                    <p:nvPr/>
                  </p:nvGrpSpPr>
                  <p:grpSpPr>
                    <a:xfrm>
                      <a:off x="-1" y="-1"/>
                      <a:ext cx="137882" cy="107918"/>
                      <a:chOff x="0" y="0"/>
                      <a:chExt cx="137880" cy="107916"/>
                    </a:xfrm>
                  </p:grpSpPr>
                  <p:sp>
                    <p:nvSpPr>
                      <p:cNvPr id="2377" name="Rechthoek 151"/>
                      <p:cNvSpPr/>
                      <p:nvPr/>
                    </p:nvSpPr>
                    <p:spPr>
                      <a:xfrm>
                        <a:off x="0" y="-1"/>
                        <a:ext cx="136888" cy="22691"/>
                      </a:xfrm>
                      <a:prstGeom prst="rect">
                        <a:avLst/>
                      </a:prstGeom>
                      <a:solidFill>
                        <a:srgbClr val="818181"/>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nvGrpSpPr>
                      <p:cNvPr id="2385" name="Groep 152"/>
                      <p:cNvGrpSpPr/>
                      <p:nvPr/>
                    </p:nvGrpSpPr>
                    <p:grpSpPr>
                      <a:xfrm>
                        <a:off x="0" y="1031"/>
                        <a:ext cx="135184" cy="106885"/>
                        <a:chOff x="0" y="0"/>
                        <a:chExt cx="135183" cy="106884"/>
                      </a:xfrm>
                    </p:grpSpPr>
                    <p:sp>
                      <p:nvSpPr>
                        <p:cNvPr id="2378" name="Rechte verbindingslijn 158"/>
                        <p:cNvSpPr/>
                        <p:nvPr/>
                      </p:nvSpPr>
                      <p:spPr>
                        <a:xfrm flipH="1">
                          <a:off x="-1" y="0"/>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79" name="Rechte verbindingslijn 159"/>
                        <p:cNvSpPr/>
                        <p:nvPr/>
                      </p:nvSpPr>
                      <p:spPr>
                        <a:xfrm flipH="1">
                          <a:off x="135183"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nvGrpSpPr>
                        <p:cNvPr id="2384" name="Groep 160"/>
                        <p:cNvGrpSpPr/>
                        <p:nvPr/>
                      </p:nvGrpSpPr>
                      <p:grpSpPr>
                        <a:xfrm>
                          <a:off x="27377" y="-1"/>
                          <a:ext cx="82135" cy="106886"/>
                          <a:chOff x="0" y="0"/>
                          <a:chExt cx="82133" cy="106884"/>
                        </a:xfrm>
                      </p:grpSpPr>
                      <p:sp>
                        <p:nvSpPr>
                          <p:cNvPr id="2380" name="Rechte verbindingslijn 161"/>
                          <p:cNvSpPr/>
                          <p:nvPr/>
                        </p:nvSpPr>
                        <p:spPr>
                          <a:xfrm flipH="1">
                            <a:off x="27377"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81" name="Rechte verbindingslijn 162"/>
                          <p:cNvSpPr/>
                          <p:nvPr/>
                        </p:nvSpPr>
                        <p:spPr>
                          <a:xfrm flipH="1">
                            <a:off x="0"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82" name="Rechte verbindingslijn 163"/>
                          <p:cNvSpPr/>
                          <p:nvPr/>
                        </p:nvSpPr>
                        <p:spPr>
                          <a:xfrm flipH="1">
                            <a:off x="54755"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83" name="Rechte verbindingslijn 164"/>
                          <p:cNvSpPr/>
                          <p:nvPr/>
                        </p:nvSpPr>
                        <p:spPr>
                          <a:xfrm flipH="1">
                            <a:off x="82133" y="-1"/>
                            <a:ext cx="1" cy="106885"/>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grpSp>
                  <p:sp>
                    <p:nvSpPr>
                      <p:cNvPr id="2386" name="Rechte verbindingslijn 153"/>
                      <p:cNvSpPr/>
                      <p:nvPr/>
                    </p:nvSpPr>
                    <p:spPr>
                      <a:xfrm flipH="1" flipV="1">
                        <a:off x="574" y="107916"/>
                        <a:ext cx="137307"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nvGrpSpPr>
                      <p:cNvPr id="2390" name="Groep 154"/>
                      <p:cNvGrpSpPr/>
                      <p:nvPr/>
                    </p:nvGrpSpPr>
                    <p:grpSpPr>
                      <a:xfrm>
                        <a:off x="0" y="43222"/>
                        <a:ext cx="136889" cy="43130"/>
                        <a:chOff x="0" y="0"/>
                        <a:chExt cx="136887" cy="43128"/>
                      </a:xfrm>
                    </p:grpSpPr>
                    <p:sp>
                      <p:nvSpPr>
                        <p:cNvPr id="2387" name="Rechte verbindingslijn 155"/>
                        <p:cNvSpPr/>
                        <p:nvPr/>
                      </p:nvSpPr>
                      <p:spPr>
                        <a:xfrm flipH="1" flipV="1">
                          <a:off x="0" y="43128"/>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88" name="Rechte verbindingslijn 156"/>
                        <p:cNvSpPr/>
                        <p:nvPr/>
                      </p:nvSpPr>
                      <p:spPr>
                        <a:xfrm flipH="1" flipV="1">
                          <a:off x="0" y="21564"/>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sp>
                      <p:nvSpPr>
                        <p:cNvPr id="2389" name="Rechte verbindingslijn 157"/>
                        <p:cNvSpPr/>
                        <p:nvPr/>
                      </p:nvSpPr>
                      <p:spPr>
                        <a:xfrm flipH="1" flipV="1">
                          <a:off x="0" y="-1"/>
                          <a:ext cx="136889" cy="1"/>
                        </a:xfrm>
                        <a:prstGeom prst="line">
                          <a:avLst/>
                        </a:prstGeom>
                        <a:noFill/>
                        <a:ln w="6350" cap="flat">
                          <a:solidFill>
                            <a:srgbClr val="818181"/>
                          </a:solidFill>
                          <a:prstDash val="solid"/>
                          <a:miter lim="800000"/>
                        </a:ln>
                        <a:effectLst/>
                      </p:spPr>
                      <p:txBody>
                        <a:bodyPr wrap="square" lIns="45719" tIns="45719" rIns="45719" bIns="45719" numCol="1" anchor="t">
                          <a:noAutofit/>
                        </a:bodyPr>
                        <a:lstStyle/>
                        <a:p>
                          <a:endParaRPr/>
                        </a:p>
                      </p:txBody>
                    </p:sp>
                  </p:grpSp>
                </p:grpSp>
                <p:grpSp>
                  <p:nvGrpSpPr>
                    <p:cNvPr id="2395" name="Groep 147"/>
                    <p:cNvGrpSpPr/>
                    <p:nvPr/>
                  </p:nvGrpSpPr>
                  <p:grpSpPr>
                    <a:xfrm>
                      <a:off x="45537" y="39069"/>
                      <a:ext cx="129178" cy="129178"/>
                      <a:chOff x="1810" y="0"/>
                      <a:chExt cx="129177" cy="129176"/>
                    </a:xfrm>
                  </p:grpSpPr>
                  <p:sp>
                    <p:nvSpPr>
                      <p:cNvPr id="2392" name="Rechthoek 148"/>
                      <p:cNvSpPr/>
                      <p:nvPr/>
                    </p:nvSpPr>
                    <p:spPr>
                      <a:xfrm rot="2700000">
                        <a:off x="58024" y="21100"/>
                        <a:ext cx="33104" cy="70622"/>
                      </a:xfrm>
                      <a:prstGeom prst="rect">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393" name="Rechthoek: afgeronde bovenhoeken 149"/>
                      <p:cNvSpPr/>
                      <p:nvPr/>
                    </p:nvSpPr>
                    <p:spPr>
                      <a:xfrm rot="2700000">
                        <a:off x="94956" y="8483"/>
                        <a:ext cx="33105" cy="21992"/>
                      </a:xfrm>
                      <a:custGeom>
                        <a:avLst/>
                        <a:gdLst/>
                        <a:ahLst/>
                        <a:cxnLst>
                          <a:cxn ang="0">
                            <a:pos x="wd2" y="hd2"/>
                          </a:cxn>
                          <a:cxn ang="5400000">
                            <a:pos x="wd2" y="hd2"/>
                          </a:cxn>
                          <a:cxn ang="10800000">
                            <a:pos x="wd2" y="hd2"/>
                          </a:cxn>
                          <a:cxn ang="16200000">
                            <a:pos x="wd2" y="hd2"/>
                          </a:cxn>
                        </a:cxnLst>
                        <a:rect l="0" t="0" r="r" b="b"/>
                        <a:pathLst>
                          <a:path w="21600" h="21600" extrusionOk="0">
                            <a:moveTo>
                              <a:pt x="7175" y="0"/>
                            </a:moveTo>
                            <a:lnTo>
                              <a:pt x="14425" y="0"/>
                            </a:lnTo>
                            <a:cubicBezTo>
                              <a:pt x="18388" y="0"/>
                              <a:pt x="21600" y="4836"/>
                              <a:pt x="21600" y="10800"/>
                            </a:cubicBezTo>
                            <a:lnTo>
                              <a:pt x="21599" y="21600"/>
                            </a:lnTo>
                            <a:lnTo>
                              <a:pt x="0" y="21600"/>
                            </a:lnTo>
                            <a:lnTo>
                              <a:pt x="0" y="10800"/>
                            </a:lnTo>
                            <a:cubicBezTo>
                              <a:pt x="0" y="4836"/>
                              <a:pt x="3212" y="0"/>
                              <a:pt x="7175" y="0"/>
                            </a:cubicBezTo>
                            <a:close/>
                          </a:path>
                        </a:pathLst>
                      </a:cu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sp>
                    <p:nvSpPr>
                      <p:cNvPr id="2394" name="Gelijkbenige driehoek 150"/>
                      <p:cNvSpPr/>
                      <p:nvPr/>
                    </p:nvSpPr>
                    <p:spPr>
                      <a:xfrm rot="13500000">
                        <a:off x="12914" y="78961"/>
                        <a:ext cx="33105" cy="45120"/>
                      </a:xfrm>
                      <a:prstGeom prst="triangle">
                        <a:avLst/>
                      </a:prstGeom>
                      <a:solidFill>
                        <a:srgbClr val="4D82B8"/>
                      </a:solidFill>
                      <a:ln w="12700" cap="flat">
                        <a:noFill/>
                        <a:miter lim="400000"/>
                      </a:ln>
                      <a:effectLst/>
                    </p:spPr>
                    <p:txBody>
                      <a:bodyPr wrap="square" lIns="45719" tIns="45719" rIns="45719" bIns="45719" numCol="1" anchor="ctr">
                        <a:noAutofit/>
                      </a:bodyPr>
                      <a:lstStyle/>
                      <a:p>
                        <a:pPr algn="ctr">
                          <a:defRPr sz="2400">
                            <a:solidFill>
                              <a:srgbClr val="211F26"/>
                            </a:solidFill>
                            <a:latin typeface="+mj-lt"/>
                            <a:ea typeface="+mj-ea"/>
                            <a:cs typeface="+mj-cs"/>
                            <a:sym typeface="Calibri"/>
                          </a:defRPr>
                        </a:pPr>
                        <a:endParaRPr/>
                      </a:p>
                    </p:txBody>
                  </p:sp>
                </p:grpSp>
              </p:grpSp>
            </p:grpSp>
          </p:grpSp>
        </p:grpSp>
      </p:grpSp>
    </p:spTree>
    <p:extLst>
      <p:ext uri="{BB962C8B-B14F-4D97-AF65-F5344CB8AC3E}">
        <p14:creationId xmlns:p14="http://schemas.microsoft.com/office/powerpoint/2010/main" val="20544808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ekst en Tabel">
    <p:spTree>
      <p:nvGrpSpPr>
        <p:cNvPr id="1" name=""/>
        <p:cNvGrpSpPr/>
        <p:nvPr/>
      </p:nvGrpSpPr>
      <p:grpSpPr>
        <a:xfrm>
          <a:off x="0" y="0"/>
          <a:ext cx="0" cy="0"/>
          <a:chOff x="0" y="0"/>
          <a:chExt cx="0" cy="0"/>
        </a:xfrm>
      </p:grpSpPr>
      <p:grpSp>
        <p:nvGrpSpPr>
          <p:cNvPr id="2427" name="Instructie"/>
          <p:cNvGrpSpPr/>
          <p:nvPr/>
        </p:nvGrpSpPr>
        <p:grpSpPr>
          <a:xfrm>
            <a:off x="-7462" y="7107104"/>
            <a:ext cx="3391307" cy="1765091"/>
            <a:chOff x="0" y="0"/>
            <a:chExt cx="3391306" cy="1765089"/>
          </a:xfrm>
        </p:grpSpPr>
        <p:sp>
          <p:nvSpPr>
            <p:cNvPr id="240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426" name="Instructie"/>
            <p:cNvGrpSpPr/>
            <p:nvPr/>
          </p:nvGrpSpPr>
          <p:grpSpPr>
            <a:xfrm>
              <a:off x="98270" y="12607"/>
              <a:ext cx="3194766" cy="1752483"/>
              <a:chOff x="0" y="0"/>
              <a:chExt cx="3194765" cy="1752482"/>
            </a:xfrm>
          </p:grpSpPr>
          <p:grpSp>
            <p:nvGrpSpPr>
              <p:cNvPr id="2410" name="Rechthoek 17"/>
              <p:cNvGrpSpPr/>
              <p:nvPr/>
            </p:nvGrpSpPr>
            <p:grpSpPr>
              <a:xfrm>
                <a:off x="0" y="0"/>
                <a:ext cx="3194766" cy="431900"/>
                <a:chOff x="0" y="0"/>
                <a:chExt cx="3194764" cy="431899"/>
              </a:xfrm>
            </p:grpSpPr>
            <p:sp>
              <p:nvSpPr>
                <p:cNvPr id="240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40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413" name="Ovaal 18"/>
              <p:cNvGrpSpPr/>
              <p:nvPr/>
            </p:nvGrpSpPr>
            <p:grpSpPr>
              <a:xfrm>
                <a:off x="0" y="485877"/>
                <a:ext cx="260915" cy="269241"/>
                <a:chOff x="0" y="0"/>
                <a:chExt cx="260914" cy="269240"/>
              </a:xfrm>
            </p:grpSpPr>
            <p:sp>
              <p:nvSpPr>
                <p:cNvPr id="241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41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41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417" name="Ovaal 20"/>
              <p:cNvGrpSpPr/>
              <p:nvPr/>
            </p:nvGrpSpPr>
            <p:grpSpPr>
              <a:xfrm>
                <a:off x="0" y="922202"/>
                <a:ext cx="260915" cy="269241"/>
                <a:chOff x="0" y="0"/>
                <a:chExt cx="260914" cy="269240"/>
              </a:xfrm>
            </p:grpSpPr>
            <p:sp>
              <p:nvSpPr>
                <p:cNvPr id="241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41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41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425" name="Groep 22"/>
              <p:cNvGrpSpPr/>
              <p:nvPr/>
            </p:nvGrpSpPr>
            <p:grpSpPr>
              <a:xfrm>
                <a:off x="2513632" y="470171"/>
                <a:ext cx="681134" cy="696748"/>
                <a:chOff x="0" y="0"/>
                <a:chExt cx="681132" cy="696747"/>
              </a:xfrm>
            </p:grpSpPr>
            <p:grpSp>
              <p:nvGrpSpPr>
                <p:cNvPr id="2423" name="Groep 23"/>
                <p:cNvGrpSpPr/>
                <p:nvPr/>
              </p:nvGrpSpPr>
              <p:grpSpPr>
                <a:xfrm>
                  <a:off x="197031" y="0"/>
                  <a:ext cx="287071" cy="379108"/>
                  <a:chOff x="0" y="0"/>
                  <a:chExt cx="287070" cy="379106"/>
                </a:xfrm>
              </p:grpSpPr>
              <p:sp>
                <p:nvSpPr>
                  <p:cNvPr id="241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42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42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42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42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440" name="Groep 9"/>
          <p:cNvGrpSpPr/>
          <p:nvPr/>
        </p:nvGrpSpPr>
        <p:grpSpPr>
          <a:xfrm>
            <a:off x="2982511" y="-1228655"/>
            <a:ext cx="6226977" cy="490402"/>
            <a:chOff x="0" y="0"/>
            <a:chExt cx="6226976" cy="490400"/>
          </a:xfrm>
        </p:grpSpPr>
        <p:sp>
          <p:nvSpPr>
            <p:cNvPr id="242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439" name="Groep 8"/>
            <p:cNvGrpSpPr/>
            <p:nvPr/>
          </p:nvGrpSpPr>
          <p:grpSpPr>
            <a:xfrm>
              <a:off x="0" y="0"/>
              <a:ext cx="6226975" cy="211381"/>
              <a:chOff x="0" y="0"/>
              <a:chExt cx="6226974" cy="211380"/>
            </a:xfrm>
          </p:grpSpPr>
          <p:sp>
            <p:nvSpPr>
              <p:cNvPr id="242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3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449" name="Group 4"/>
          <p:cNvGrpSpPr/>
          <p:nvPr/>
        </p:nvGrpSpPr>
        <p:grpSpPr>
          <a:xfrm>
            <a:off x="698501" y="5884314"/>
            <a:ext cx="1454912" cy="577167"/>
            <a:chOff x="0" y="0"/>
            <a:chExt cx="1454911" cy="577165"/>
          </a:xfrm>
        </p:grpSpPr>
        <p:sp>
          <p:nvSpPr>
            <p:cNvPr id="24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450" name="Rechthoek 290"/>
          <p:cNvSpPr/>
          <p:nvPr/>
        </p:nvSpPr>
        <p:spPr>
          <a:xfrm>
            <a:off x="-12032" y="0"/>
            <a:ext cx="4467918"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45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2452"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 en Tabel</a:t>
            </a:r>
          </a:p>
        </p:txBody>
      </p:sp>
      <p:grpSp>
        <p:nvGrpSpPr>
          <p:cNvPr id="2484" name="Instructie"/>
          <p:cNvGrpSpPr/>
          <p:nvPr/>
        </p:nvGrpSpPr>
        <p:grpSpPr>
          <a:xfrm>
            <a:off x="12441539" y="-99301"/>
            <a:ext cx="3391308" cy="7056603"/>
            <a:chOff x="0" y="0"/>
            <a:chExt cx="3391306" cy="7056601"/>
          </a:xfrm>
        </p:grpSpPr>
        <p:sp>
          <p:nvSpPr>
            <p:cNvPr id="2453" name="Rechthoek 228"/>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454" name="Ovaal 229"/>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455"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2456" name="Rechthoek 231"/>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2483" name="INSTRUCTIE"/>
            <p:cNvGrpSpPr/>
            <p:nvPr/>
          </p:nvGrpSpPr>
          <p:grpSpPr>
            <a:xfrm>
              <a:off x="114897" y="9349"/>
              <a:ext cx="3194766" cy="2347092"/>
              <a:chOff x="0" y="0"/>
              <a:chExt cx="3194765" cy="2347090"/>
            </a:xfrm>
          </p:grpSpPr>
          <p:grpSp>
            <p:nvGrpSpPr>
              <p:cNvPr id="2459" name="Rechthoek 233"/>
              <p:cNvGrpSpPr/>
              <p:nvPr/>
            </p:nvGrpSpPr>
            <p:grpSpPr>
              <a:xfrm>
                <a:off x="0" y="0"/>
                <a:ext cx="3194766" cy="431900"/>
                <a:chOff x="0" y="0"/>
                <a:chExt cx="3194764" cy="431899"/>
              </a:xfrm>
            </p:grpSpPr>
            <p:sp>
              <p:nvSpPr>
                <p:cNvPr id="2457"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458" name="TABEL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TABEL invoegen/veranderen</a:t>
                  </a:r>
                </a:p>
              </p:txBody>
            </p:sp>
          </p:grpSp>
          <p:grpSp>
            <p:nvGrpSpPr>
              <p:cNvPr id="2462" name="Ovaal 234"/>
              <p:cNvGrpSpPr/>
              <p:nvPr/>
            </p:nvGrpSpPr>
            <p:grpSpPr>
              <a:xfrm>
                <a:off x="0" y="483349"/>
                <a:ext cx="260915" cy="269241"/>
                <a:chOff x="0" y="0"/>
                <a:chExt cx="260914" cy="269240"/>
              </a:xfrm>
            </p:grpSpPr>
            <p:sp>
              <p:nvSpPr>
                <p:cNvPr id="24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46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463" name="Rechthoek 235"/>
              <p:cNvSpPr txBox="1"/>
              <p:nvPr/>
            </p:nvSpPr>
            <p:spPr>
              <a:xfrm>
                <a:off x="365680" y="488128"/>
                <a:ext cx="2829086" cy="6108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latin typeface="+mj-lt"/>
                    <a:ea typeface="+mj-ea"/>
                    <a:cs typeface="+mj-cs"/>
                    <a:sym typeface="Calibri"/>
                  </a:defRPr>
                </a:pPr>
                <a:r>
                  <a:t>Wanneer nodig, verwijder de bestaande tabel d.m.v. de </a:t>
                </a:r>
                <a:r>
                  <a:rPr b="1"/>
                  <a:t>‘Delete’-knop</a:t>
                </a:r>
                <a:r>
                  <a:t>. Klik op het pictogram om een nieuwe tabel in te voegen. </a:t>
                </a:r>
                <a:r>
                  <a:rPr i="1"/>
                  <a:t>(zie onderstaand voorbeeld).</a:t>
                </a:r>
              </a:p>
            </p:txBody>
          </p:sp>
          <p:grpSp>
            <p:nvGrpSpPr>
              <p:cNvPr id="2466" name="Ovaal 236"/>
              <p:cNvGrpSpPr/>
              <p:nvPr/>
            </p:nvGrpSpPr>
            <p:grpSpPr>
              <a:xfrm>
                <a:off x="0" y="1702646"/>
                <a:ext cx="260915" cy="269241"/>
                <a:chOff x="0" y="0"/>
                <a:chExt cx="260914" cy="269240"/>
              </a:xfrm>
            </p:grpSpPr>
            <p:sp>
              <p:nvSpPr>
                <p:cNvPr id="24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46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467" name="Rechthoek 237"/>
              <p:cNvSpPr txBox="1"/>
              <p:nvPr/>
            </p:nvSpPr>
            <p:spPr>
              <a:xfrm>
                <a:off x="365680" y="1707425"/>
                <a:ext cx="2817997"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latin typeface="+mj-lt"/>
                    <a:ea typeface="+mj-ea"/>
                    <a:cs typeface="+mj-cs"/>
                    <a:sym typeface="Calibri"/>
                  </a:defRPr>
                </a:pPr>
                <a:r>
                  <a:t>Selecteer het gewenste aantal rijen en kolommen en klik op </a:t>
                </a:r>
                <a:r>
                  <a:rPr b="1"/>
                  <a:t>‘OK’</a:t>
                </a:r>
                <a:r>
                  <a:t>.</a:t>
                </a:r>
              </a:p>
            </p:txBody>
          </p:sp>
          <p:grpSp>
            <p:nvGrpSpPr>
              <p:cNvPr id="2473" name="Groep 238"/>
              <p:cNvGrpSpPr/>
              <p:nvPr/>
            </p:nvGrpSpPr>
            <p:grpSpPr>
              <a:xfrm>
                <a:off x="365681" y="2137540"/>
                <a:ext cx="825501" cy="209551"/>
                <a:chOff x="0" y="0"/>
                <a:chExt cx="825500" cy="209550"/>
              </a:xfrm>
            </p:grpSpPr>
            <p:grpSp>
              <p:nvGrpSpPr>
                <p:cNvPr id="2470" name="Rechthoek 248"/>
                <p:cNvGrpSpPr/>
                <p:nvPr/>
              </p:nvGrpSpPr>
              <p:grpSpPr>
                <a:xfrm>
                  <a:off x="0" y="0"/>
                  <a:ext cx="825500" cy="209550"/>
                  <a:chOff x="0" y="0"/>
                  <a:chExt cx="825500" cy="209550"/>
                </a:xfrm>
              </p:grpSpPr>
              <p:sp>
                <p:nvSpPr>
                  <p:cNvPr id="2468"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469" name="OK"/>
                  <p:cNvSpPr txBox="1"/>
                  <p:nvPr/>
                </p:nvSpPr>
                <p:spPr>
                  <a:xfrm>
                    <a:off x="258350" y="41275"/>
                    <a:ext cx="56080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chemeClr val="accent1"/>
                        </a:solidFill>
                        <a:latin typeface="+mj-lt"/>
                        <a:ea typeface="+mj-ea"/>
                        <a:cs typeface="+mj-cs"/>
                        <a:sym typeface="Calibri"/>
                      </a:defRPr>
                    </a:lvl1pPr>
                  </a:lstStyle>
                  <a:p>
                    <a:r>
                      <a:t>OK</a:t>
                    </a:r>
                  </a:p>
                </p:txBody>
              </p:sp>
            </p:grpSp>
            <p:sp>
              <p:nvSpPr>
                <p:cNvPr id="2471" name="Rechte verbindingslijn 249"/>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2472" name="Gelijkbenige driehoek 250"/>
                <p:cNvSpPr/>
                <p:nvPr/>
              </p:nvSpPr>
              <p:spPr>
                <a:xfrm rot="10800000">
                  <a:off x="691465" y="84054"/>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chemeClr val="accent1"/>
                      </a:solidFill>
                      <a:latin typeface="+mj-lt"/>
                      <a:ea typeface="+mj-ea"/>
                      <a:cs typeface="+mj-cs"/>
                      <a:sym typeface="Calibri"/>
                    </a:defRPr>
                  </a:pPr>
                  <a:endParaRPr/>
                </a:p>
              </p:txBody>
            </p:sp>
          </p:grpSp>
          <p:grpSp>
            <p:nvGrpSpPr>
              <p:cNvPr id="2482" name="Tabel icoon"/>
              <p:cNvGrpSpPr/>
              <p:nvPr/>
            </p:nvGrpSpPr>
            <p:grpSpPr>
              <a:xfrm>
                <a:off x="365682" y="1224192"/>
                <a:ext cx="375501" cy="339169"/>
                <a:chOff x="0" y="0"/>
                <a:chExt cx="375499" cy="339168"/>
              </a:xfrm>
            </p:grpSpPr>
            <p:sp>
              <p:nvSpPr>
                <p:cNvPr id="2474" name="Rechthoek 240"/>
                <p:cNvSpPr/>
                <p:nvPr/>
              </p:nvSpPr>
              <p:spPr>
                <a:xfrm>
                  <a:off x="0" y="-1"/>
                  <a:ext cx="375500" cy="33917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sp>
              <p:nvSpPr>
                <p:cNvPr id="2475" name="Rechthoek 241"/>
                <p:cNvSpPr/>
                <p:nvPr/>
              </p:nvSpPr>
              <p:spPr>
                <a:xfrm>
                  <a:off x="5745" y="5479"/>
                  <a:ext cx="369755" cy="66962"/>
                </a:xfrm>
                <a:prstGeom prst="rect">
                  <a:avLst/>
                </a:prstGeom>
                <a:solidFill>
                  <a:srgbClr val="6C6C6C"/>
                </a:solidFill>
                <a:ln w="12700" cap="flat">
                  <a:noFill/>
                  <a:miter lim="4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sp>
              <p:nvSpPr>
                <p:cNvPr id="2476" name="Rechte verbindingslijn 242"/>
                <p:cNvSpPr/>
                <p:nvPr/>
              </p:nvSpPr>
              <p:spPr>
                <a:xfrm flipH="1">
                  <a:off x="128823" y="70111"/>
                  <a:ext cx="1" cy="266727"/>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477" name="Rechte verbindingslijn 243"/>
                <p:cNvSpPr/>
                <p:nvPr/>
              </p:nvSpPr>
              <p:spPr>
                <a:xfrm flipH="1">
                  <a:off x="248000" y="70111"/>
                  <a:ext cx="1" cy="266727"/>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478" name="Rechte verbindingslijn 244"/>
                <p:cNvSpPr/>
                <p:nvPr/>
              </p:nvSpPr>
              <p:spPr>
                <a:xfrm flipH="1" flipV="1">
                  <a:off x="5663" y="137936"/>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479" name="Rechte verbindingslijn 245"/>
                <p:cNvSpPr/>
                <p:nvPr/>
              </p:nvSpPr>
              <p:spPr>
                <a:xfrm flipH="1" flipV="1">
                  <a:off x="5663" y="207843"/>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480" name="Rechte verbindingslijn 246"/>
                <p:cNvSpPr/>
                <p:nvPr/>
              </p:nvSpPr>
              <p:spPr>
                <a:xfrm flipH="1" flipV="1">
                  <a:off x="5663" y="275419"/>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481" name="Rechthoek 247"/>
                <p:cNvSpPr/>
                <p:nvPr/>
              </p:nvSpPr>
              <p:spPr>
                <a:xfrm>
                  <a:off x="0" y="-1"/>
                  <a:ext cx="375500" cy="339170"/>
                </a:xfrm>
                <a:prstGeom prst="rect">
                  <a:avLst/>
                </a:prstGeom>
                <a:noFill/>
                <a:ln w="12700" cap="flat">
                  <a:solidFill>
                    <a:srgbClr val="6C6C6C"/>
                  </a:solidFill>
                  <a:prstDash val="solid"/>
                  <a:miter lim="8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grpSp>
        </p:grpSp>
      </p:grpSp>
      <p:sp>
        <p:nvSpPr>
          <p:cNvPr id="2485" name="Plaats hier je titel"/>
          <p:cNvSpPr txBox="1">
            <a:spLocks noGrp="1"/>
          </p:cNvSpPr>
          <p:nvPr>
            <p:ph type="title" hasCustomPrompt="1"/>
          </p:nvPr>
        </p:nvSpPr>
        <p:spPr>
          <a:xfrm>
            <a:off x="698500" y="741499"/>
            <a:ext cx="3147786" cy="490401"/>
          </a:xfrm>
          <a:prstGeom prst="rect">
            <a:avLst/>
          </a:prstGeom>
        </p:spPr>
        <p:txBody>
          <a:bodyPr>
            <a:normAutofit/>
          </a:bodyPr>
          <a:lstStyle>
            <a:lvl1pPr>
              <a:defRPr>
                <a:solidFill>
                  <a:srgbClr val="FFFFFF"/>
                </a:solidFill>
              </a:defRPr>
            </a:lvl1pPr>
          </a:lstStyle>
          <a:p>
            <a:r>
              <a:t>Plaats hier je titel</a:t>
            </a:r>
          </a:p>
        </p:txBody>
      </p:sp>
      <p:sp>
        <p:nvSpPr>
          <p:cNvPr id="2486" name="Body Level One…"/>
          <p:cNvSpPr txBox="1">
            <a:spLocks noGrp="1"/>
          </p:cNvSpPr>
          <p:nvPr>
            <p:ph type="body" sz="quarter" idx="1" hasCustomPrompt="1"/>
          </p:nvPr>
        </p:nvSpPr>
        <p:spPr>
          <a:xfrm>
            <a:off x="698500" y="1591900"/>
            <a:ext cx="3147786" cy="4356464"/>
          </a:xfrm>
          <a:prstGeom prst="rect">
            <a:avLst/>
          </a:prstGeom>
        </p:spPr>
        <p:txBody>
          <a:bodyPr>
            <a:norm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r>
              <a:t>Klik hier om een bullet te plaatsen.</a:t>
            </a:r>
          </a:p>
          <a:p>
            <a:pPr lvl="1"/>
            <a:endParaRPr/>
          </a:p>
          <a:p>
            <a:pPr lvl="2"/>
            <a:endParaRPr/>
          </a:p>
          <a:p>
            <a:pPr lvl="3"/>
            <a:endParaRPr/>
          </a:p>
          <a:p>
            <a:pPr lvl="4"/>
            <a:endParaRPr/>
          </a:p>
        </p:txBody>
      </p:sp>
      <p:grpSp>
        <p:nvGrpSpPr>
          <p:cNvPr id="2586" name="Instructie"/>
          <p:cNvGrpSpPr/>
          <p:nvPr/>
        </p:nvGrpSpPr>
        <p:grpSpPr>
          <a:xfrm>
            <a:off x="-3666329" y="-99301"/>
            <a:ext cx="3391308" cy="7056603"/>
            <a:chOff x="0" y="0"/>
            <a:chExt cx="3391306" cy="7056601"/>
          </a:xfrm>
        </p:grpSpPr>
        <p:sp>
          <p:nvSpPr>
            <p:cNvPr id="2487" name="Rechthoek 303"/>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488" name="Rechthoek 304"/>
            <p:cNvSpPr/>
            <p:nvPr/>
          </p:nvSpPr>
          <p:spPr>
            <a:xfrm>
              <a:off x="206436" y="1806190"/>
              <a:ext cx="3086600" cy="4148413"/>
            </a:xfrm>
            <a:prstGeom prst="rect">
              <a:avLst/>
            </a:prstGeom>
            <a:solidFill>
              <a:schemeClr val="accent1"/>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491" name="Rechthoek 305"/>
            <p:cNvGrpSpPr/>
            <p:nvPr/>
          </p:nvGrpSpPr>
          <p:grpSpPr>
            <a:xfrm>
              <a:off x="97162" y="490143"/>
              <a:ext cx="393460" cy="184059"/>
              <a:chOff x="0" y="0"/>
              <a:chExt cx="393459" cy="184057"/>
            </a:xfrm>
          </p:grpSpPr>
          <p:sp>
            <p:nvSpPr>
              <p:cNvPr id="2489"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90"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2492" name="Rechthoek 306"/>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2502" name="Groep 307"/>
            <p:cNvGrpSpPr/>
            <p:nvPr/>
          </p:nvGrpSpPr>
          <p:grpSpPr>
            <a:xfrm>
              <a:off x="350475" y="754659"/>
              <a:ext cx="137190" cy="108009"/>
              <a:chOff x="0" y="0"/>
              <a:chExt cx="137188" cy="108008"/>
            </a:xfrm>
          </p:grpSpPr>
          <p:grpSp>
            <p:nvGrpSpPr>
              <p:cNvPr id="2498" name="Groep 371"/>
              <p:cNvGrpSpPr/>
              <p:nvPr/>
            </p:nvGrpSpPr>
            <p:grpSpPr>
              <a:xfrm>
                <a:off x="0" y="0"/>
                <a:ext cx="137190" cy="108009"/>
                <a:chOff x="0" y="0"/>
                <a:chExt cx="137188" cy="108008"/>
              </a:xfrm>
            </p:grpSpPr>
            <p:sp>
              <p:nvSpPr>
                <p:cNvPr id="2493" name="Rechte verbindingslijn 375"/>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494" name="Rechte verbindingslijn 376"/>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495" name="Rechte verbindingslijn 377"/>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496" name="Rechte verbindingslijn 378"/>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497" name="Rechte verbindingslijn 379"/>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501" name="Groep 372"/>
              <p:cNvGrpSpPr/>
              <p:nvPr/>
            </p:nvGrpSpPr>
            <p:grpSpPr>
              <a:xfrm>
                <a:off x="52" y="26196"/>
                <a:ext cx="66718" cy="54523"/>
                <a:chOff x="0" y="0"/>
                <a:chExt cx="66716" cy="54521"/>
              </a:xfrm>
            </p:grpSpPr>
            <p:sp>
              <p:nvSpPr>
                <p:cNvPr id="2499" name="Rechthoek 373"/>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500" name="Pijl: punthaak 374"/>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2512" name="Groep 308"/>
            <p:cNvGrpSpPr/>
            <p:nvPr/>
          </p:nvGrpSpPr>
          <p:grpSpPr>
            <a:xfrm>
              <a:off x="107595" y="754659"/>
              <a:ext cx="137190" cy="108009"/>
              <a:chOff x="0" y="0"/>
              <a:chExt cx="137188" cy="108008"/>
            </a:xfrm>
          </p:grpSpPr>
          <p:grpSp>
            <p:nvGrpSpPr>
              <p:cNvPr id="2508" name="Groep 362"/>
              <p:cNvGrpSpPr/>
              <p:nvPr/>
            </p:nvGrpSpPr>
            <p:grpSpPr>
              <a:xfrm>
                <a:off x="0" y="0"/>
                <a:ext cx="137190" cy="108009"/>
                <a:chOff x="0" y="0"/>
                <a:chExt cx="137188" cy="108008"/>
              </a:xfrm>
            </p:grpSpPr>
            <p:sp>
              <p:nvSpPr>
                <p:cNvPr id="2503" name="Rechte verbindingslijn 366"/>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504" name="Rechte verbindingslijn 367"/>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505" name="Rechte verbindingslijn 368"/>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506" name="Rechte verbindingslijn 369"/>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507" name="Rechte verbindingslijn 370"/>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511" name="Groep 363"/>
              <p:cNvGrpSpPr/>
              <p:nvPr/>
            </p:nvGrpSpPr>
            <p:grpSpPr>
              <a:xfrm>
                <a:off x="51" y="26196"/>
                <a:ext cx="66718" cy="54523"/>
                <a:chOff x="0" y="0"/>
                <a:chExt cx="66716" cy="54521"/>
              </a:xfrm>
            </p:grpSpPr>
            <p:sp>
              <p:nvSpPr>
                <p:cNvPr id="2509" name="Rechthoek 364"/>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510" name="Pijl: punthaak 365"/>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2513" name="Rechte verbindingslijn 309"/>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2514" name="Rechte verbindingslijn 310"/>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2526" name="Groep 311"/>
            <p:cNvGrpSpPr/>
            <p:nvPr/>
          </p:nvGrpSpPr>
          <p:grpSpPr>
            <a:xfrm>
              <a:off x="784582" y="491641"/>
              <a:ext cx="268739" cy="248382"/>
              <a:chOff x="0" y="0"/>
              <a:chExt cx="268738" cy="248381"/>
            </a:xfrm>
          </p:grpSpPr>
          <p:sp>
            <p:nvSpPr>
              <p:cNvPr id="2515" name="Rechthoek 351"/>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525" name="Groep 352"/>
              <p:cNvGrpSpPr/>
              <p:nvPr/>
            </p:nvGrpSpPr>
            <p:grpSpPr>
              <a:xfrm>
                <a:off x="43069" y="52310"/>
                <a:ext cx="182599" cy="143760"/>
                <a:chOff x="0" y="0"/>
                <a:chExt cx="182597" cy="143759"/>
              </a:xfrm>
            </p:grpSpPr>
            <p:grpSp>
              <p:nvGrpSpPr>
                <p:cNvPr id="2521" name="Groep 353"/>
                <p:cNvGrpSpPr/>
                <p:nvPr/>
              </p:nvGrpSpPr>
              <p:grpSpPr>
                <a:xfrm>
                  <a:off x="0" y="0"/>
                  <a:ext cx="182599" cy="143760"/>
                  <a:chOff x="0" y="0"/>
                  <a:chExt cx="182597" cy="143759"/>
                </a:xfrm>
              </p:grpSpPr>
              <p:sp>
                <p:nvSpPr>
                  <p:cNvPr id="2516" name="Rechte verbindingslijn 357"/>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17" name="Rechte verbindingslijn 358"/>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18" name="Rechte verbindingslijn 359"/>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19" name="Rechte verbindingslijn 360"/>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20" name="Rechte verbindingslijn 361"/>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524" name="Groep 354"/>
                <p:cNvGrpSpPr/>
                <p:nvPr/>
              </p:nvGrpSpPr>
              <p:grpSpPr>
                <a:xfrm>
                  <a:off x="68" y="34868"/>
                  <a:ext cx="88802" cy="72569"/>
                  <a:chOff x="0" y="0"/>
                  <a:chExt cx="88800" cy="72568"/>
                </a:xfrm>
              </p:grpSpPr>
              <p:sp>
                <p:nvSpPr>
                  <p:cNvPr id="2522" name="Rechthoek 355"/>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523" name="Pijl: punthaak 356"/>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2538" name="Groep 312"/>
            <p:cNvGrpSpPr/>
            <p:nvPr/>
          </p:nvGrpSpPr>
          <p:grpSpPr>
            <a:xfrm>
              <a:off x="784582" y="800638"/>
              <a:ext cx="268739" cy="248382"/>
              <a:chOff x="0" y="0"/>
              <a:chExt cx="268738" cy="248381"/>
            </a:xfrm>
          </p:grpSpPr>
          <p:sp>
            <p:nvSpPr>
              <p:cNvPr id="2527" name="Rechthoek 340"/>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537" name="Groep 341"/>
              <p:cNvGrpSpPr/>
              <p:nvPr/>
            </p:nvGrpSpPr>
            <p:grpSpPr>
              <a:xfrm>
                <a:off x="43069" y="52310"/>
                <a:ext cx="182599" cy="143760"/>
                <a:chOff x="0" y="0"/>
                <a:chExt cx="182597" cy="143759"/>
              </a:xfrm>
            </p:grpSpPr>
            <p:grpSp>
              <p:nvGrpSpPr>
                <p:cNvPr id="2533" name="Groep 342"/>
                <p:cNvGrpSpPr/>
                <p:nvPr/>
              </p:nvGrpSpPr>
              <p:grpSpPr>
                <a:xfrm>
                  <a:off x="0" y="0"/>
                  <a:ext cx="182599" cy="143760"/>
                  <a:chOff x="0" y="0"/>
                  <a:chExt cx="182597" cy="143759"/>
                </a:xfrm>
              </p:grpSpPr>
              <p:sp>
                <p:nvSpPr>
                  <p:cNvPr id="2528" name="Rechte verbindingslijn 346"/>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29" name="Rechte verbindingslijn 347"/>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30" name="Rechte verbindingslijn 348"/>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31" name="Rechte verbindingslijn 349"/>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532" name="Rechte verbindingslijn 350"/>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536" name="Groep 343"/>
                <p:cNvGrpSpPr/>
                <p:nvPr/>
              </p:nvGrpSpPr>
              <p:grpSpPr>
                <a:xfrm>
                  <a:off x="69" y="34868"/>
                  <a:ext cx="88802" cy="72569"/>
                  <a:chOff x="0" y="0"/>
                  <a:chExt cx="88800" cy="72568"/>
                </a:xfrm>
              </p:grpSpPr>
              <p:sp>
                <p:nvSpPr>
                  <p:cNvPr id="2534" name="Rechthoek 344"/>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535" name="Pijl: punthaak 345"/>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2539" name="Rechthoek 313"/>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2540" name="Rechthoek 314"/>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2541" name="Rechthoek 315"/>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2544" name="Rechthoek 316"/>
            <p:cNvGrpSpPr/>
            <p:nvPr/>
          </p:nvGrpSpPr>
          <p:grpSpPr>
            <a:xfrm>
              <a:off x="98270" y="9349"/>
              <a:ext cx="3194765" cy="431901"/>
              <a:chOff x="0" y="0"/>
              <a:chExt cx="3194764" cy="431899"/>
            </a:xfrm>
          </p:grpSpPr>
          <p:sp>
            <p:nvSpPr>
              <p:cNvPr id="2542"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543"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2547" name="Groep 317"/>
            <p:cNvGrpSpPr/>
            <p:nvPr/>
          </p:nvGrpSpPr>
          <p:grpSpPr>
            <a:xfrm>
              <a:off x="3025479" y="6053864"/>
              <a:ext cx="267557" cy="267556"/>
              <a:chOff x="0" y="0"/>
              <a:chExt cx="267555" cy="267555"/>
            </a:xfrm>
          </p:grpSpPr>
          <p:sp>
            <p:nvSpPr>
              <p:cNvPr id="2545" name="Ovaal 338"/>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546"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2584" name="Groep 318"/>
            <p:cNvGrpSpPr/>
            <p:nvPr/>
          </p:nvGrpSpPr>
          <p:grpSpPr>
            <a:xfrm>
              <a:off x="97162" y="2004378"/>
              <a:ext cx="3195873" cy="3780656"/>
              <a:chOff x="0" y="0"/>
              <a:chExt cx="3195872" cy="3780655"/>
            </a:xfrm>
          </p:grpSpPr>
          <p:grpSp>
            <p:nvGrpSpPr>
              <p:cNvPr id="2550" name="Ovaal 320"/>
              <p:cNvGrpSpPr/>
              <p:nvPr/>
            </p:nvGrpSpPr>
            <p:grpSpPr>
              <a:xfrm>
                <a:off x="0" y="-1"/>
                <a:ext cx="260915" cy="269242"/>
                <a:chOff x="0" y="0"/>
                <a:chExt cx="260914" cy="269240"/>
              </a:xfrm>
            </p:grpSpPr>
            <p:sp>
              <p:nvSpPr>
                <p:cNvPr id="254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49"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551" name="Rechthoek 321"/>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rgbClr val="FFFFFF"/>
                  </a:buClr>
                  <a:buSzPct val="100000"/>
                  <a:buChar char="▪"/>
                  <a:defRPr sz="1600">
                    <a:solidFill>
                      <a:srgbClr val="FFFFFF"/>
                    </a:solidFill>
                  </a:defRPr>
                </a:lvl1pPr>
              </a:lstStyle>
              <a:p>
                <a:r>
                  <a:t>Bullets</a:t>
                </a:r>
              </a:p>
            </p:txBody>
          </p:sp>
          <p:grpSp>
            <p:nvGrpSpPr>
              <p:cNvPr id="2554" name="Ovaal 322"/>
              <p:cNvGrpSpPr/>
              <p:nvPr/>
            </p:nvGrpSpPr>
            <p:grpSpPr>
              <a:xfrm>
                <a:off x="0" y="435349"/>
                <a:ext cx="260915" cy="269241"/>
                <a:chOff x="0" y="0"/>
                <a:chExt cx="260914" cy="269240"/>
              </a:xfrm>
            </p:grpSpPr>
            <p:sp>
              <p:nvSpPr>
                <p:cNvPr id="255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53"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555" name="Rechthoek 323"/>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rgbClr val="FFFFFF"/>
                  </a:buClr>
                  <a:buSzPct val="100000"/>
                  <a:buChar char="▪"/>
                  <a:defRPr sz="1600">
                    <a:solidFill>
                      <a:srgbClr val="FFFFFF"/>
                    </a:solidFill>
                  </a:defRPr>
                </a:pPr>
                <a:r>
                  <a:t>Sub-bullets</a:t>
                </a:r>
              </a:p>
            </p:txBody>
          </p:sp>
          <p:grpSp>
            <p:nvGrpSpPr>
              <p:cNvPr id="2558" name="Ovaal 324"/>
              <p:cNvGrpSpPr/>
              <p:nvPr/>
            </p:nvGrpSpPr>
            <p:grpSpPr>
              <a:xfrm>
                <a:off x="0" y="870698"/>
                <a:ext cx="260915" cy="269241"/>
                <a:chOff x="0" y="0"/>
                <a:chExt cx="260914" cy="269240"/>
              </a:xfrm>
            </p:grpSpPr>
            <p:sp>
              <p:nvSpPr>
                <p:cNvPr id="255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57"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2559" name="Rechthoek 325"/>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solidFill>
                      <a:srgbClr val="FFFFFF"/>
                    </a:solidFill>
                  </a:defRPr>
                </a:pPr>
                <a:r>
                  <a:t>Leestekst</a:t>
                </a:r>
              </a:p>
            </p:txBody>
          </p:sp>
          <p:grpSp>
            <p:nvGrpSpPr>
              <p:cNvPr id="2562" name="Ovaal 326"/>
              <p:cNvGrpSpPr/>
              <p:nvPr/>
            </p:nvGrpSpPr>
            <p:grpSpPr>
              <a:xfrm>
                <a:off x="0" y="1306047"/>
                <a:ext cx="260915" cy="269241"/>
                <a:chOff x="0" y="0"/>
                <a:chExt cx="260914" cy="269240"/>
              </a:xfrm>
            </p:grpSpPr>
            <p:sp>
              <p:nvSpPr>
                <p:cNvPr id="25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61"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2563" name="Rechthoek 327"/>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rgbClr val="FFFFFF"/>
                    </a:solidFill>
                    <a:latin typeface="Roboto Slab Regular Regular"/>
                    <a:ea typeface="Roboto Slab Regular Regular"/>
                    <a:cs typeface="Roboto Slab Regular Regular"/>
                    <a:sym typeface="Roboto Slab Regular Regular"/>
                  </a:defRPr>
                </a:pPr>
                <a:r>
                  <a:t>Subtitel</a:t>
                </a:r>
              </a:p>
            </p:txBody>
          </p:sp>
          <p:grpSp>
            <p:nvGrpSpPr>
              <p:cNvPr id="2566" name="Ovaal 328"/>
              <p:cNvGrpSpPr/>
              <p:nvPr/>
            </p:nvGrpSpPr>
            <p:grpSpPr>
              <a:xfrm>
                <a:off x="0" y="1741396"/>
                <a:ext cx="260915" cy="269241"/>
                <a:chOff x="0" y="0"/>
                <a:chExt cx="260914" cy="269240"/>
              </a:xfrm>
            </p:grpSpPr>
            <p:sp>
              <p:nvSpPr>
                <p:cNvPr id="25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65"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2567" name="Rechthoek 329"/>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rgbClr val="FFFFFF"/>
                  </a:buClr>
                  <a:buSzPct val="100000"/>
                  <a:buAutoNum type="arabicPeriod"/>
                  <a:defRPr sz="1600">
                    <a:solidFill>
                      <a:srgbClr val="FFFFFF"/>
                    </a:solidFill>
                  </a:defRPr>
                </a:pPr>
                <a:r>
                  <a:t>Numerieke bullets</a:t>
                </a:r>
              </a:p>
            </p:txBody>
          </p:sp>
          <p:grpSp>
            <p:nvGrpSpPr>
              <p:cNvPr id="2570" name="Ovaal 330"/>
              <p:cNvGrpSpPr/>
              <p:nvPr/>
            </p:nvGrpSpPr>
            <p:grpSpPr>
              <a:xfrm>
                <a:off x="0" y="2176745"/>
                <a:ext cx="260915" cy="269241"/>
                <a:chOff x="0" y="0"/>
                <a:chExt cx="260914" cy="269240"/>
              </a:xfrm>
            </p:grpSpPr>
            <p:sp>
              <p:nvSpPr>
                <p:cNvPr id="256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69"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2571" name="Rechthoek 331"/>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rgbClr val="FFFFFF"/>
                  </a:buClr>
                  <a:buSzPct val="100000"/>
                  <a:buAutoNum type="alphaLcPeriod"/>
                  <a:defRPr sz="1600">
                    <a:solidFill>
                      <a:srgbClr val="FFFFFF"/>
                    </a:solidFill>
                  </a:defRPr>
                </a:pPr>
                <a:r>
                  <a:t># Abc</a:t>
                </a:r>
              </a:p>
            </p:txBody>
          </p:sp>
          <p:grpSp>
            <p:nvGrpSpPr>
              <p:cNvPr id="2574" name="Ovaal 332"/>
              <p:cNvGrpSpPr/>
              <p:nvPr/>
            </p:nvGrpSpPr>
            <p:grpSpPr>
              <a:xfrm>
                <a:off x="0" y="2612094"/>
                <a:ext cx="260915" cy="269241"/>
                <a:chOff x="0" y="0"/>
                <a:chExt cx="260914" cy="269240"/>
              </a:xfrm>
            </p:grpSpPr>
            <p:sp>
              <p:nvSpPr>
                <p:cNvPr id="257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73"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2575" name="Rechthoek 333"/>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rgbClr val="FFFFFF"/>
                  </a:buClr>
                  <a:buSzPct val="100000"/>
                  <a:buChar char="▪"/>
                  <a:defRPr sz="1600">
                    <a:solidFill>
                      <a:srgbClr val="FFFFFF"/>
                    </a:solidFill>
                  </a:defRPr>
                </a:pPr>
                <a:r>
                  <a:t># Bullets</a:t>
                </a:r>
              </a:p>
            </p:txBody>
          </p:sp>
          <p:grpSp>
            <p:nvGrpSpPr>
              <p:cNvPr id="2578" name="Ovaal 334"/>
              <p:cNvGrpSpPr/>
              <p:nvPr/>
            </p:nvGrpSpPr>
            <p:grpSpPr>
              <a:xfrm>
                <a:off x="0" y="3047443"/>
                <a:ext cx="260915" cy="269241"/>
                <a:chOff x="0" y="0"/>
                <a:chExt cx="260914" cy="269240"/>
              </a:xfrm>
            </p:grpSpPr>
            <p:sp>
              <p:nvSpPr>
                <p:cNvPr id="257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77"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2579" name="Rechthoek 335"/>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solidFill>
                      <a:srgbClr val="FFFFFF"/>
                    </a:solidFill>
                  </a:defRPr>
                </a:pPr>
                <a:r>
                  <a:t>Cursief</a:t>
                </a:r>
              </a:p>
            </p:txBody>
          </p:sp>
          <p:grpSp>
            <p:nvGrpSpPr>
              <p:cNvPr id="2582" name="Ovaal 336"/>
              <p:cNvGrpSpPr/>
              <p:nvPr/>
            </p:nvGrpSpPr>
            <p:grpSpPr>
              <a:xfrm>
                <a:off x="0" y="3482796"/>
                <a:ext cx="260915" cy="269241"/>
                <a:chOff x="0" y="0"/>
                <a:chExt cx="260914" cy="269240"/>
              </a:xfrm>
            </p:grpSpPr>
            <p:sp>
              <p:nvSpPr>
                <p:cNvPr id="258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81"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2583" name="Rechthoek 337"/>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solidFill>
                      <a:srgbClr val="FFFFFF"/>
                    </a:solidFill>
                    <a:latin typeface="Roboto Slab Regular Regular"/>
                    <a:ea typeface="Roboto Slab Regular Regular"/>
                    <a:cs typeface="Roboto Slab Regular Regular"/>
                    <a:sym typeface="Roboto Slab Regular Regular"/>
                  </a:defRPr>
                </a:pPr>
                <a:r>
                  <a:t>Alt. Subtitel</a:t>
                </a:r>
              </a:p>
            </p:txBody>
          </p:sp>
        </p:grpSp>
        <p:sp>
          <p:nvSpPr>
            <p:cNvPr id="2585" name="Rechthoek 319"/>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2599" name="Groep 380"/>
          <p:cNvGrpSpPr/>
          <p:nvPr/>
        </p:nvGrpSpPr>
        <p:grpSpPr>
          <a:xfrm>
            <a:off x="-7461" y="-1785441"/>
            <a:ext cx="2591201" cy="1583829"/>
            <a:chOff x="0" y="0"/>
            <a:chExt cx="2591200" cy="1583828"/>
          </a:xfrm>
        </p:grpSpPr>
        <p:sp>
          <p:nvSpPr>
            <p:cNvPr id="2587" name="Rechthoek 38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590" name="Rechthoek 382"/>
            <p:cNvGrpSpPr/>
            <p:nvPr/>
          </p:nvGrpSpPr>
          <p:grpSpPr>
            <a:xfrm>
              <a:off x="98270" y="102557"/>
              <a:ext cx="2412001" cy="252001"/>
              <a:chOff x="0" y="0"/>
              <a:chExt cx="2412000" cy="252000"/>
            </a:xfrm>
          </p:grpSpPr>
          <p:sp>
            <p:nvSpPr>
              <p:cNvPr id="2588"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589"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593" name="Ovaal 383"/>
            <p:cNvGrpSpPr/>
            <p:nvPr/>
          </p:nvGrpSpPr>
          <p:grpSpPr>
            <a:xfrm>
              <a:off x="98269" y="498484"/>
              <a:ext cx="260915" cy="269241"/>
              <a:chOff x="0" y="0"/>
              <a:chExt cx="260914" cy="269240"/>
            </a:xfrm>
          </p:grpSpPr>
          <p:sp>
            <p:nvSpPr>
              <p:cNvPr id="259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9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594" name="Rechthoek 38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597" name="Ovaal 385"/>
            <p:cNvGrpSpPr/>
            <p:nvPr/>
          </p:nvGrpSpPr>
          <p:grpSpPr>
            <a:xfrm>
              <a:off x="98269" y="934809"/>
              <a:ext cx="260915" cy="269241"/>
              <a:chOff x="0" y="0"/>
              <a:chExt cx="260914" cy="269240"/>
            </a:xfrm>
          </p:grpSpPr>
          <p:sp>
            <p:nvSpPr>
              <p:cNvPr id="259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59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598" name="Rechthoek 38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pic>
        <p:nvPicPr>
          <p:cNvPr id="197" name="Graphic 196">
            <a:extLst>
              <a:ext uri="{FF2B5EF4-FFF2-40B4-BE49-F238E27FC236}">
                <a16:creationId xmlns:a16="http://schemas.microsoft.com/office/drawing/2014/main" id="{626F2F90-4D26-8C4B-A3B7-8C399CF807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324111838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abel">
    <p:spTree>
      <p:nvGrpSpPr>
        <p:cNvPr id="1" name=""/>
        <p:cNvGrpSpPr/>
        <p:nvPr/>
      </p:nvGrpSpPr>
      <p:grpSpPr>
        <a:xfrm>
          <a:off x="0" y="0"/>
          <a:ext cx="0" cy="0"/>
          <a:chOff x="0" y="0"/>
          <a:chExt cx="0" cy="0"/>
        </a:xfrm>
      </p:grpSpPr>
      <p:grpSp>
        <p:nvGrpSpPr>
          <p:cNvPr id="2627" name="Instructie"/>
          <p:cNvGrpSpPr/>
          <p:nvPr/>
        </p:nvGrpSpPr>
        <p:grpSpPr>
          <a:xfrm>
            <a:off x="-7462" y="7107104"/>
            <a:ext cx="3391307" cy="1765091"/>
            <a:chOff x="0" y="0"/>
            <a:chExt cx="3391306" cy="1765089"/>
          </a:xfrm>
        </p:grpSpPr>
        <p:sp>
          <p:nvSpPr>
            <p:cNvPr id="260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626" name="Instructie"/>
            <p:cNvGrpSpPr/>
            <p:nvPr/>
          </p:nvGrpSpPr>
          <p:grpSpPr>
            <a:xfrm>
              <a:off x="98270" y="12607"/>
              <a:ext cx="3194766" cy="1752483"/>
              <a:chOff x="0" y="0"/>
              <a:chExt cx="3194765" cy="1752482"/>
            </a:xfrm>
          </p:grpSpPr>
          <p:grpSp>
            <p:nvGrpSpPr>
              <p:cNvPr id="2610" name="Rechthoek 17"/>
              <p:cNvGrpSpPr/>
              <p:nvPr/>
            </p:nvGrpSpPr>
            <p:grpSpPr>
              <a:xfrm>
                <a:off x="0" y="0"/>
                <a:ext cx="3194766" cy="431900"/>
                <a:chOff x="0" y="0"/>
                <a:chExt cx="3194764" cy="431899"/>
              </a:xfrm>
            </p:grpSpPr>
            <p:sp>
              <p:nvSpPr>
                <p:cNvPr id="260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60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613" name="Ovaal 18"/>
              <p:cNvGrpSpPr/>
              <p:nvPr/>
            </p:nvGrpSpPr>
            <p:grpSpPr>
              <a:xfrm>
                <a:off x="0" y="485877"/>
                <a:ext cx="260915" cy="269241"/>
                <a:chOff x="0" y="0"/>
                <a:chExt cx="260914" cy="269240"/>
              </a:xfrm>
            </p:grpSpPr>
            <p:sp>
              <p:nvSpPr>
                <p:cNvPr id="261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1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1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617" name="Ovaal 20"/>
              <p:cNvGrpSpPr/>
              <p:nvPr/>
            </p:nvGrpSpPr>
            <p:grpSpPr>
              <a:xfrm>
                <a:off x="0" y="922202"/>
                <a:ext cx="260915" cy="269241"/>
                <a:chOff x="0" y="0"/>
                <a:chExt cx="260914" cy="269240"/>
              </a:xfrm>
            </p:grpSpPr>
            <p:sp>
              <p:nvSpPr>
                <p:cNvPr id="261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1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61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625" name="Groep 22"/>
              <p:cNvGrpSpPr/>
              <p:nvPr/>
            </p:nvGrpSpPr>
            <p:grpSpPr>
              <a:xfrm>
                <a:off x="2513632" y="470171"/>
                <a:ext cx="681134" cy="696748"/>
                <a:chOff x="0" y="0"/>
                <a:chExt cx="681132" cy="696747"/>
              </a:xfrm>
            </p:grpSpPr>
            <p:grpSp>
              <p:nvGrpSpPr>
                <p:cNvPr id="2623" name="Groep 23"/>
                <p:cNvGrpSpPr/>
                <p:nvPr/>
              </p:nvGrpSpPr>
              <p:grpSpPr>
                <a:xfrm>
                  <a:off x="197031" y="0"/>
                  <a:ext cx="287071" cy="379108"/>
                  <a:chOff x="0" y="0"/>
                  <a:chExt cx="287070" cy="379106"/>
                </a:xfrm>
              </p:grpSpPr>
              <p:sp>
                <p:nvSpPr>
                  <p:cNvPr id="261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62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62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62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62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640" name="Groep 9"/>
          <p:cNvGrpSpPr/>
          <p:nvPr/>
        </p:nvGrpSpPr>
        <p:grpSpPr>
          <a:xfrm>
            <a:off x="2982511" y="-1228655"/>
            <a:ext cx="6226977" cy="490402"/>
            <a:chOff x="0" y="0"/>
            <a:chExt cx="6226976" cy="490400"/>
          </a:xfrm>
        </p:grpSpPr>
        <p:sp>
          <p:nvSpPr>
            <p:cNvPr id="262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639" name="Groep 8"/>
            <p:cNvGrpSpPr/>
            <p:nvPr/>
          </p:nvGrpSpPr>
          <p:grpSpPr>
            <a:xfrm>
              <a:off x="0" y="0"/>
              <a:ext cx="6226975" cy="211381"/>
              <a:chOff x="0" y="0"/>
              <a:chExt cx="6226974" cy="211380"/>
            </a:xfrm>
          </p:grpSpPr>
          <p:sp>
            <p:nvSpPr>
              <p:cNvPr id="262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3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649" name="Group 4"/>
          <p:cNvGrpSpPr/>
          <p:nvPr/>
        </p:nvGrpSpPr>
        <p:grpSpPr>
          <a:xfrm>
            <a:off x="698501" y="5884314"/>
            <a:ext cx="1454912" cy="577167"/>
            <a:chOff x="0" y="0"/>
            <a:chExt cx="1454911" cy="577165"/>
          </a:xfrm>
        </p:grpSpPr>
        <p:sp>
          <p:nvSpPr>
            <p:cNvPr id="26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6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6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6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6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6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6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6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65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265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2652"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Tabel</a:t>
            </a:r>
          </a:p>
        </p:txBody>
      </p:sp>
      <p:grpSp>
        <p:nvGrpSpPr>
          <p:cNvPr id="2684" name="Instructie"/>
          <p:cNvGrpSpPr/>
          <p:nvPr/>
        </p:nvGrpSpPr>
        <p:grpSpPr>
          <a:xfrm>
            <a:off x="12441539" y="-99301"/>
            <a:ext cx="3391308" cy="7056603"/>
            <a:chOff x="0" y="0"/>
            <a:chExt cx="3391306" cy="7056601"/>
          </a:xfrm>
        </p:grpSpPr>
        <p:sp>
          <p:nvSpPr>
            <p:cNvPr id="2653" name="Rechthoek 83"/>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654" name="Ovaal 84"/>
            <p:cNvSpPr/>
            <p:nvPr/>
          </p:nvSpPr>
          <p:spPr>
            <a:xfrm>
              <a:off x="3060168" y="6072224"/>
              <a:ext cx="230837" cy="23083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655" name="Graphic 163"/>
            <p:cNvSpPr/>
            <p:nvPr/>
          </p:nvSpPr>
          <p:spPr>
            <a:xfrm>
              <a:off x="3041808" y="6053864"/>
              <a:ext cx="267557" cy="2675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sp>
          <p:nvSpPr>
            <p:cNvPr id="2656" name="Rechthoek 86"/>
            <p:cNvSpPr txBox="1"/>
            <p:nvPr/>
          </p:nvSpPr>
          <p:spPr>
            <a:xfrm>
              <a:off x="114599"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nvGrpSpPr>
            <p:cNvPr id="2683" name="INSTRUCTIE"/>
            <p:cNvGrpSpPr/>
            <p:nvPr/>
          </p:nvGrpSpPr>
          <p:grpSpPr>
            <a:xfrm>
              <a:off x="114897" y="9349"/>
              <a:ext cx="3194766" cy="2347092"/>
              <a:chOff x="0" y="0"/>
              <a:chExt cx="3194765" cy="2347090"/>
            </a:xfrm>
          </p:grpSpPr>
          <p:grpSp>
            <p:nvGrpSpPr>
              <p:cNvPr id="2659" name="Rechthoek 34"/>
              <p:cNvGrpSpPr/>
              <p:nvPr/>
            </p:nvGrpSpPr>
            <p:grpSpPr>
              <a:xfrm>
                <a:off x="0" y="0"/>
                <a:ext cx="3194766" cy="431900"/>
                <a:chOff x="0" y="0"/>
                <a:chExt cx="3194764" cy="431899"/>
              </a:xfrm>
            </p:grpSpPr>
            <p:sp>
              <p:nvSpPr>
                <p:cNvPr id="2657"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658" name="TABEL invoegen/verander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TABEL invoegen/veranderen</a:t>
                  </a:r>
                </a:p>
              </p:txBody>
            </p:sp>
          </p:grpSp>
          <p:grpSp>
            <p:nvGrpSpPr>
              <p:cNvPr id="2662" name="Ovaal 36"/>
              <p:cNvGrpSpPr/>
              <p:nvPr/>
            </p:nvGrpSpPr>
            <p:grpSpPr>
              <a:xfrm>
                <a:off x="0" y="483349"/>
                <a:ext cx="260915" cy="269241"/>
                <a:chOff x="0" y="0"/>
                <a:chExt cx="260914" cy="269240"/>
              </a:xfrm>
            </p:grpSpPr>
            <p:sp>
              <p:nvSpPr>
                <p:cNvPr id="26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6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63" name="Rechthoek 37"/>
              <p:cNvSpPr txBox="1"/>
              <p:nvPr/>
            </p:nvSpPr>
            <p:spPr>
              <a:xfrm>
                <a:off x="365680" y="488128"/>
                <a:ext cx="2829086" cy="6108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latin typeface="+mj-lt"/>
                    <a:ea typeface="+mj-ea"/>
                    <a:cs typeface="+mj-cs"/>
                    <a:sym typeface="Calibri"/>
                  </a:defRPr>
                </a:pPr>
                <a:r>
                  <a:t>Wanneer nodig, verwijder de bestaande tabel d.m.v. de </a:t>
                </a:r>
                <a:r>
                  <a:rPr b="1"/>
                  <a:t>‘Delete’-knop</a:t>
                </a:r>
                <a:r>
                  <a:t>. Klik op het pictogram om een nieuwe tabel in te voegen. </a:t>
                </a:r>
                <a:r>
                  <a:rPr i="1"/>
                  <a:t>(zie onderstaand voorbeeld).</a:t>
                </a:r>
              </a:p>
            </p:txBody>
          </p:sp>
          <p:grpSp>
            <p:nvGrpSpPr>
              <p:cNvPr id="2666" name="Ovaal 64"/>
              <p:cNvGrpSpPr/>
              <p:nvPr/>
            </p:nvGrpSpPr>
            <p:grpSpPr>
              <a:xfrm>
                <a:off x="0" y="1702646"/>
                <a:ext cx="260915" cy="269241"/>
                <a:chOff x="0" y="0"/>
                <a:chExt cx="260914" cy="269240"/>
              </a:xfrm>
            </p:grpSpPr>
            <p:sp>
              <p:nvSpPr>
                <p:cNvPr id="26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6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667" name="Rechthoek 65"/>
              <p:cNvSpPr txBox="1"/>
              <p:nvPr/>
            </p:nvSpPr>
            <p:spPr>
              <a:xfrm>
                <a:off x="365680" y="1707425"/>
                <a:ext cx="2817997" cy="3136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100">
                    <a:latin typeface="+mj-lt"/>
                    <a:ea typeface="+mj-ea"/>
                    <a:cs typeface="+mj-cs"/>
                    <a:sym typeface="Calibri"/>
                  </a:defRPr>
                </a:pPr>
                <a:r>
                  <a:t>Selecteer het gewenste aantal rijen en kolommen en klik op </a:t>
                </a:r>
                <a:r>
                  <a:rPr b="1"/>
                  <a:t>‘OK’</a:t>
                </a:r>
                <a:r>
                  <a:t>.</a:t>
                </a:r>
              </a:p>
            </p:txBody>
          </p:sp>
          <p:grpSp>
            <p:nvGrpSpPr>
              <p:cNvPr id="2673" name="Groep 66"/>
              <p:cNvGrpSpPr/>
              <p:nvPr/>
            </p:nvGrpSpPr>
            <p:grpSpPr>
              <a:xfrm>
                <a:off x="365681" y="2137540"/>
                <a:ext cx="825501" cy="209551"/>
                <a:chOff x="0" y="0"/>
                <a:chExt cx="825500" cy="209550"/>
              </a:xfrm>
            </p:grpSpPr>
            <p:grpSp>
              <p:nvGrpSpPr>
                <p:cNvPr id="2670" name="Rechthoek 76"/>
                <p:cNvGrpSpPr/>
                <p:nvPr/>
              </p:nvGrpSpPr>
              <p:grpSpPr>
                <a:xfrm>
                  <a:off x="0" y="0"/>
                  <a:ext cx="825500" cy="209550"/>
                  <a:chOff x="0" y="0"/>
                  <a:chExt cx="825500" cy="209550"/>
                </a:xfrm>
              </p:grpSpPr>
              <p:sp>
                <p:nvSpPr>
                  <p:cNvPr id="2668" name="Rectangle"/>
                  <p:cNvSpPr/>
                  <p:nvPr/>
                </p:nvSpPr>
                <p:spPr>
                  <a:xfrm>
                    <a:off x="0" y="0"/>
                    <a:ext cx="825500" cy="209550"/>
                  </a:xfrm>
                  <a:prstGeom prst="rect">
                    <a:avLst/>
                  </a:prstGeom>
                  <a:solidFill>
                    <a:srgbClr val="E5F1FB"/>
                  </a:solidFill>
                  <a:ln w="12700" cap="flat">
                    <a:solidFill>
                      <a:srgbClr val="0B7ED9"/>
                    </a:solidFill>
                    <a:prstDash val="solid"/>
                    <a:miter lim="8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669" name="OK"/>
                  <p:cNvSpPr txBox="1"/>
                  <p:nvPr/>
                </p:nvSpPr>
                <p:spPr>
                  <a:xfrm>
                    <a:off x="258350" y="41275"/>
                    <a:ext cx="56080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800">
                        <a:solidFill>
                          <a:schemeClr val="accent1"/>
                        </a:solidFill>
                        <a:latin typeface="+mj-lt"/>
                        <a:ea typeface="+mj-ea"/>
                        <a:cs typeface="+mj-cs"/>
                        <a:sym typeface="Calibri"/>
                      </a:defRPr>
                    </a:lvl1pPr>
                  </a:lstStyle>
                  <a:p>
                    <a:r>
                      <a:t>OK</a:t>
                    </a:r>
                  </a:p>
                </p:txBody>
              </p:sp>
            </p:grpSp>
            <p:sp>
              <p:nvSpPr>
                <p:cNvPr id="2671" name="Rechte verbindingslijn 77"/>
                <p:cNvSpPr/>
                <p:nvPr/>
              </p:nvSpPr>
              <p:spPr>
                <a:xfrm>
                  <a:off x="650645" y="32399"/>
                  <a:ext cx="1" cy="142718"/>
                </a:xfrm>
                <a:prstGeom prst="line">
                  <a:avLst/>
                </a:prstGeom>
                <a:noFill/>
                <a:ln w="3175" cap="flat">
                  <a:solidFill>
                    <a:srgbClr val="44546A"/>
                  </a:solidFill>
                  <a:prstDash val="solid"/>
                  <a:round/>
                </a:ln>
                <a:effectLst/>
              </p:spPr>
              <p:txBody>
                <a:bodyPr wrap="square" lIns="45719" tIns="45719" rIns="45719" bIns="45719" numCol="1" anchor="t">
                  <a:noAutofit/>
                </a:bodyPr>
                <a:lstStyle/>
                <a:p>
                  <a:endParaRPr/>
                </a:p>
              </p:txBody>
            </p:sp>
            <p:sp>
              <p:nvSpPr>
                <p:cNvPr id="2672" name="Gelijkbenige driehoek 78"/>
                <p:cNvSpPr/>
                <p:nvPr/>
              </p:nvSpPr>
              <p:spPr>
                <a:xfrm rot="10800000">
                  <a:off x="691465" y="84054"/>
                  <a:ext cx="86866" cy="51148"/>
                </a:xfrm>
                <a:prstGeom prst="triangle">
                  <a:avLst/>
                </a:prstGeom>
                <a:solidFill>
                  <a:srgbClr val="000000"/>
                </a:solidFill>
                <a:ln w="12700" cap="flat">
                  <a:noFill/>
                  <a:miter lim="400000"/>
                </a:ln>
                <a:effectLst/>
              </p:spPr>
              <p:txBody>
                <a:bodyPr wrap="square" lIns="45719" tIns="45719" rIns="45719" bIns="45719" numCol="1" anchor="ctr">
                  <a:noAutofit/>
                </a:bodyPr>
                <a:lstStyle/>
                <a:p>
                  <a:pPr>
                    <a:defRPr sz="1000" b="1">
                      <a:solidFill>
                        <a:schemeClr val="accent1"/>
                      </a:solidFill>
                      <a:latin typeface="+mj-lt"/>
                      <a:ea typeface="+mj-ea"/>
                      <a:cs typeface="+mj-cs"/>
                      <a:sym typeface="Calibri"/>
                    </a:defRPr>
                  </a:pPr>
                  <a:endParaRPr/>
                </a:p>
              </p:txBody>
            </p:sp>
          </p:grpSp>
          <p:grpSp>
            <p:nvGrpSpPr>
              <p:cNvPr id="2682" name="Tabel icoon"/>
              <p:cNvGrpSpPr/>
              <p:nvPr/>
            </p:nvGrpSpPr>
            <p:grpSpPr>
              <a:xfrm>
                <a:off x="365682" y="1224192"/>
                <a:ext cx="375501" cy="339169"/>
                <a:chOff x="0" y="0"/>
                <a:chExt cx="375499" cy="339168"/>
              </a:xfrm>
            </p:grpSpPr>
            <p:sp>
              <p:nvSpPr>
                <p:cNvPr id="2674" name="Rechthoek 68"/>
                <p:cNvSpPr/>
                <p:nvPr/>
              </p:nvSpPr>
              <p:spPr>
                <a:xfrm>
                  <a:off x="0" y="-1"/>
                  <a:ext cx="375500" cy="33917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sp>
              <p:nvSpPr>
                <p:cNvPr id="2675" name="Rechthoek 69"/>
                <p:cNvSpPr/>
                <p:nvPr/>
              </p:nvSpPr>
              <p:spPr>
                <a:xfrm>
                  <a:off x="5745" y="5479"/>
                  <a:ext cx="369755" cy="66962"/>
                </a:xfrm>
                <a:prstGeom prst="rect">
                  <a:avLst/>
                </a:prstGeom>
                <a:solidFill>
                  <a:srgbClr val="6C6C6C"/>
                </a:solidFill>
                <a:ln w="12700" cap="flat">
                  <a:noFill/>
                  <a:miter lim="4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sp>
              <p:nvSpPr>
                <p:cNvPr id="2676" name="Rechte verbindingslijn 70"/>
                <p:cNvSpPr/>
                <p:nvPr/>
              </p:nvSpPr>
              <p:spPr>
                <a:xfrm flipH="1">
                  <a:off x="128823" y="70111"/>
                  <a:ext cx="1" cy="266727"/>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677" name="Rechte verbindingslijn 71"/>
                <p:cNvSpPr/>
                <p:nvPr/>
              </p:nvSpPr>
              <p:spPr>
                <a:xfrm flipH="1">
                  <a:off x="248000" y="70111"/>
                  <a:ext cx="1" cy="266727"/>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678" name="Rechte verbindingslijn 72"/>
                <p:cNvSpPr/>
                <p:nvPr/>
              </p:nvSpPr>
              <p:spPr>
                <a:xfrm flipH="1" flipV="1">
                  <a:off x="5663" y="137936"/>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679" name="Rechte verbindingslijn 73"/>
                <p:cNvSpPr/>
                <p:nvPr/>
              </p:nvSpPr>
              <p:spPr>
                <a:xfrm flipH="1" flipV="1">
                  <a:off x="5663" y="207843"/>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680" name="Rechte verbindingslijn 74"/>
                <p:cNvSpPr/>
                <p:nvPr/>
              </p:nvSpPr>
              <p:spPr>
                <a:xfrm flipH="1" flipV="1">
                  <a:off x="5663" y="275419"/>
                  <a:ext cx="369837"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2681" name="Rechthoek 75"/>
                <p:cNvSpPr/>
                <p:nvPr/>
              </p:nvSpPr>
              <p:spPr>
                <a:xfrm>
                  <a:off x="0" y="-1"/>
                  <a:ext cx="375500" cy="339170"/>
                </a:xfrm>
                <a:prstGeom prst="rect">
                  <a:avLst/>
                </a:prstGeom>
                <a:noFill/>
                <a:ln w="12700" cap="flat">
                  <a:solidFill>
                    <a:srgbClr val="6C6C6C"/>
                  </a:solidFill>
                  <a:prstDash val="solid"/>
                  <a:miter lim="800000"/>
                </a:ln>
                <a:effectLst/>
              </p:spPr>
              <p:txBody>
                <a:bodyPr wrap="square" lIns="45719" tIns="45719" rIns="45719" bIns="45719" numCol="1" anchor="ctr">
                  <a:noAutofit/>
                </a:bodyPr>
                <a:lstStyle/>
                <a:p>
                  <a:pPr algn="ctr">
                    <a:defRPr sz="2400">
                      <a:solidFill>
                        <a:schemeClr val="accent1"/>
                      </a:solidFill>
                      <a:latin typeface="+mj-lt"/>
                      <a:ea typeface="+mj-ea"/>
                      <a:cs typeface="+mj-cs"/>
                      <a:sym typeface="Calibri"/>
                    </a:defRPr>
                  </a:pPr>
                  <a:endParaRPr/>
                </a:p>
              </p:txBody>
            </p:sp>
          </p:grpSp>
        </p:grpSp>
      </p:grpSp>
    </p:spTree>
    <p:extLst>
      <p:ext uri="{BB962C8B-B14F-4D97-AF65-F5344CB8AC3E}">
        <p14:creationId xmlns:p14="http://schemas.microsoft.com/office/powerpoint/2010/main" val="110757395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11" name="Instructie"/>
          <p:cNvGrpSpPr/>
          <p:nvPr/>
        </p:nvGrpSpPr>
        <p:grpSpPr>
          <a:xfrm>
            <a:off x="-7462" y="7107104"/>
            <a:ext cx="3391307" cy="1765091"/>
            <a:chOff x="0" y="0"/>
            <a:chExt cx="3391306" cy="1765089"/>
          </a:xfrm>
        </p:grpSpPr>
        <p:sp>
          <p:nvSpPr>
            <p:cNvPr id="2691"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710" name="Instructie"/>
            <p:cNvGrpSpPr/>
            <p:nvPr/>
          </p:nvGrpSpPr>
          <p:grpSpPr>
            <a:xfrm>
              <a:off x="98270" y="12607"/>
              <a:ext cx="3194766" cy="1752483"/>
              <a:chOff x="0" y="0"/>
              <a:chExt cx="3194765" cy="1752482"/>
            </a:xfrm>
          </p:grpSpPr>
          <p:grpSp>
            <p:nvGrpSpPr>
              <p:cNvPr id="2694" name="Rechthoek 17"/>
              <p:cNvGrpSpPr/>
              <p:nvPr/>
            </p:nvGrpSpPr>
            <p:grpSpPr>
              <a:xfrm>
                <a:off x="0" y="0"/>
                <a:ext cx="3194766" cy="431900"/>
                <a:chOff x="0" y="0"/>
                <a:chExt cx="3194764" cy="431899"/>
              </a:xfrm>
            </p:grpSpPr>
            <p:sp>
              <p:nvSpPr>
                <p:cNvPr id="2692"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693"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697" name="Ovaal 18"/>
              <p:cNvGrpSpPr/>
              <p:nvPr/>
            </p:nvGrpSpPr>
            <p:grpSpPr>
              <a:xfrm>
                <a:off x="0" y="485877"/>
                <a:ext cx="260915" cy="269241"/>
                <a:chOff x="0" y="0"/>
                <a:chExt cx="260914" cy="269240"/>
              </a:xfrm>
            </p:grpSpPr>
            <p:sp>
              <p:nvSpPr>
                <p:cNvPr id="269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96"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98"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701" name="Ovaal 20"/>
              <p:cNvGrpSpPr/>
              <p:nvPr/>
            </p:nvGrpSpPr>
            <p:grpSpPr>
              <a:xfrm>
                <a:off x="0" y="922202"/>
                <a:ext cx="260915" cy="269241"/>
                <a:chOff x="0" y="0"/>
                <a:chExt cx="260914" cy="269240"/>
              </a:xfrm>
            </p:grpSpPr>
            <p:sp>
              <p:nvSpPr>
                <p:cNvPr id="269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700"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702"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709" name="Groep 22"/>
              <p:cNvGrpSpPr/>
              <p:nvPr/>
            </p:nvGrpSpPr>
            <p:grpSpPr>
              <a:xfrm>
                <a:off x="2513632" y="470171"/>
                <a:ext cx="681134" cy="696748"/>
                <a:chOff x="0" y="0"/>
                <a:chExt cx="681132" cy="696747"/>
              </a:xfrm>
            </p:grpSpPr>
            <p:grpSp>
              <p:nvGrpSpPr>
                <p:cNvPr id="2707" name="Groep 23"/>
                <p:cNvGrpSpPr/>
                <p:nvPr/>
              </p:nvGrpSpPr>
              <p:grpSpPr>
                <a:xfrm>
                  <a:off x="197031" y="0"/>
                  <a:ext cx="287071" cy="379108"/>
                  <a:chOff x="0" y="0"/>
                  <a:chExt cx="287070" cy="379106"/>
                </a:xfrm>
              </p:grpSpPr>
              <p:sp>
                <p:nvSpPr>
                  <p:cNvPr id="2703"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4"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5"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6"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708"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724" name="Groep 9"/>
          <p:cNvGrpSpPr/>
          <p:nvPr/>
        </p:nvGrpSpPr>
        <p:grpSpPr>
          <a:xfrm>
            <a:off x="2982511" y="-1228655"/>
            <a:ext cx="6226977" cy="490402"/>
            <a:chOff x="0" y="0"/>
            <a:chExt cx="6226976" cy="490400"/>
          </a:xfrm>
        </p:grpSpPr>
        <p:sp>
          <p:nvSpPr>
            <p:cNvPr id="2712"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723" name="Groep 8"/>
            <p:cNvGrpSpPr/>
            <p:nvPr/>
          </p:nvGrpSpPr>
          <p:grpSpPr>
            <a:xfrm>
              <a:off x="0" y="0"/>
              <a:ext cx="6226975" cy="211381"/>
              <a:chOff x="0" y="0"/>
              <a:chExt cx="6226974" cy="211380"/>
            </a:xfrm>
          </p:grpSpPr>
          <p:sp>
            <p:nvSpPr>
              <p:cNvPr id="2713"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4"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5"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6"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7"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8"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9"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0"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1"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2"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Vlam Volledig</a:t>
            </a:r>
          </a:p>
        </p:txBody>
      </p:sp>
      <p:grpSp>
        <p:nvGrpSpPr>
          <p:cNvPr id="2835" name="Instructie"/>
          <p:cNvGrpSpPr/>
          <p:nvPr/>
        </p:nvGrpSpPr>
        <p:grpSpPr>
          <a:xfrm>
            <a:off x="-3666329" y="-99301"/>
            <a:ext cx="3391308" cy="7056603"/>
            <a:chOff x="0" y="0"/>
            <a:chExt cx="3391306" cy="7056601"/>
          </a:xfrm>
        </p:grpSpPr>
        <p:sp>
          <p:nvSpPr>
            <p:cNvPr id="2736" name="Rechthoek 186"/>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737" name="Rechthoek 187"/>
            <p:cNvSpPr/>
            <p:nvPr/>
          </p:nvSpPr>
          <p:spPr>
            <a:xfrm>
              <a:off x="206436" y="1806190"/>
              <a:ext cx="3086600" cy="4148413"/>
            </a:xfrm>
            <a:prstGeom prst="rect">
              <a:avLst/>
            </a:prstGeom>
            <a:solidFill>
              <a:schemeClr val="accent1"/>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740" name="Rechthoek 97"/>
            <p:cNvGrpSpPr/>
            <p:nvPr/>
          </p:nvGrpSpPr>
          <p:grpSpPr>
            <a:xfrm>
              <a:off x="97162" y="490143"/>
              <a:ext cx="393460" cy="184059"/>
              <a:chOff x="0" y="0"/>
              <a:chExt cx="393459" cy="184057"/>
            </a:xfrm>
          </p:grpSpPr>
          <p:sp>
            <p:nvSpPr>
              <p:cNvPr id="273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39" name="Start"/>
              <p:cNvSpPr txBox="1"/>
              <p:nvPr/>
            </p:nvSpPr>
            <p:spPr>
              <a:xfrm>
                <a:off x="-1" y="28529"/>
                <a:ext cx="39346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2741" name="Rechthoek 98"/>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2751" name="Groep 100"/>
            <p:cNvGrpSpPr/>
            <p:nvPr/>
          </p:nvGrpSpPr>
          <p:grpSpPr>
            <a:xfrm>
              <a:off x="350475" y="754659"/>
              <a:ext cx="137190" cy="108009"/>
              <a:chOff x="0" y="0"/>
              <a:chExt cx="137188" cy="108008"/>
            </a:xfrm>
          </p:grpSpPr>
          <p:grpSp>
            <p:nvGrpSpPr>
              <p:cNvPr id="2747" name="Groep 163"/>
              <p:cNvGrpSpPr/>
              <p:nvPr/>
            </p:nvGrpSpPr>
            <p:grpSpPr>
              <a:xfrm>
                <a:off x="0" y="0"/>
                <a:ext cx="137190" cy="108009"/>
                <a:chOff x="0" y="0"/>
                <a:chExt cx="137188" cy="108008"/>
              </a:xfrm>
            </p:grpSpPr>
            <p:sp>
              <p:nvSpPr>
                <p:cNvPr id="2742" name="Rechte verbindingslijn 167"/>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3" name="Rechte verbindingslijn 168"/>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4" name="Rechte verbindingslijn 169"/>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5" name="Rechte verbindingslijn 170"/>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6" name="Rechte verbindingslijn 171"/>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750" name="Groep 164"/>
              <p:cNvGrpSpPr/>
              <p:nvPr/>
            </p:nvGrpSpPr>
            <p:grpSpPr>
              <a:xfrm>
                <a:off x="52" y="26196"/>
                <a:ext cx="66718" cy="54523"/>
                <a:chOff x="0" y="0"/>
                <a:chExt cx="66716" cy="54521"/>
              </a:xfrm>
            </p:grpSpPr>
            <p:sp>
              <p:nvSpPr>
                <p:cNvPr id="2748" name="Rechthoek 165"/>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49" name="Pijl: punthaak 166"/>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2761" name="Groep 101"/>
            <p:cNvGrpSpPr/>
            <p:nvPr/>
          </p:nvGrpSpPr>
          <p:grpSpPr>
            <a:xfrm>
              <a:off x="107595" y="754659"/>
              <a:ext cx="137190" cy="108009"/>
              <a:chOff x="0" y="0"/>
              <a:chExt cx="137188" cy="108008"/>
            </a:xfrm>
          </p:grpSpPr>
          <p:grpSp>
            <p:nvGrpSpPr>
              <p:cNvPr id="2757" name="Groep 154"/>
              <p:cNvGrpSpPr/>
              <p:nvPr/>
            </p:nvGrpSpPr>
            <p:grpSpPr>
              <a:xfrm>
                <a:off x="0" y="0"/>
                <a:ext cx="137190" cy="108009"/>
                <a:chOff x="0" y="0"/>
                <a:chExt cx="137188" cy="108008"/>
              </a:xfrm>
            </p:grpSpPr>
            <p:sp>
              <p:nvSpPr>
                <p:cNvPr id="2752" name="Rechte verbindingslijn 15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3" name="Rechte verbindingslijn 15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4" name="Rechte verbindingslijn 16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5" name="Rechte verbindingslijn 16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6" name="Rechte verbindingslijn 16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760" name="Groep 155"/>
              <p:cNvGrpSpPr/>
              <p:nvPr/>
            </p:nvGrpSpPr>
            <p:grpSpPr>
              <a:xfrm>
                <a:off x="51" y="26196"/>
                <a:ext cx="66718" cy="54523"/>
                <a:chOff x="0" y="0"/>
                <a:chExt cx="66716" cy="54521"/>
              </a:xfrm>
            </p:grpSpPr>
            <p:sp>
              <p:nvSpPr>
                <p:cNvPr id="2758" name="Rechthoek 156"/>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59" name="Pijl: punthaak 157"/>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2762" name="Rechte verbindingslijn 102"/>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2763" name="Rechte verbindingslijn 103"/>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2775" name="Groep 104"/>
            <p:cNvGrpSpPr/>
            <p:nvPr/>
          </p:nvGrpSpPr>
          <p:grpSpPr>
            <a:xfrm>
              <a:off x="784582" y="491641"/>
              <a:ext cx="268739" cy="248382"/>
              <a:chOff x="0" y="0"/>
              <a:chExt cx="268738" cy="248381"/>
            </a:xfrm>
          </p:grpSpPr>
          <p:sp>
            <p:nvSpPr>
              <p:cNvPr id="2764" name="Rechthoek 14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774" name="Groep 144"/>
              <p:cNvGrpSpPr/>
              <p:nvPr/>
            </p:nvGrpSpPr>
            <p:grpSpPr>
              <a:xfrm>
                <a:off x="43069" y="52310"/>
                <a:ext cx="182599" cy="143760"/>
                <a:chOff x="0" y="0"/>
                <a:chExt cx="182597" cy="143759"/>
              </a:xfrm>
            </p:grpSpPr>
            <p:grpSp>
              <p:nvGrpSpPr>
                <p:cNvPr id="2770" name="Groep 145"/>
                <p:cNvGrpSpPr/>
                <p:nvPr/>
              </p:nvGrpSpPr>
              <p:grpSpPr>
                <a:xfrm>
                  <a:off x="0" y="0"/>
                  <a:ext cx="182599" cy="143760"/>
                  <a:chOff x="0" y="0"/>
                  <a:chExt cx="182597" cy="143759"/>
                </a:xfrm>
              </p:grpSpPr>
              <p:sp>
                <p:nvSpPr>
                  <p:cNvPr id="2765" name="Rechte verbindingslijn 14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6" name="Rechte verbindingslijn 15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7" name="Rechte verbindingslijn 15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8" name="Rechte verbindingslijn 15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9" name="Rechte verbindingslijn 15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773" name="Groep 146"/>
                <p:cNvGrpSpPr/>
                <p:nvPr/>
              </p:nvGrpSpPr>
              <p:grpSpPr>
                <a:xfrm>
                  <a:off x="68" y="34868"/>
                  <a:ext cx="88802" cy="72569"/>
                  <a:chOff x="0" y="0"/>
                  <a:chExt cx="88800" cy="72568"/>
                </a:xfrm>
              </p:grpSpPr>
              <p:sp>
                <p:nvSpPr>
                  <p:cNvPr id="2771" name="Rechthoek 147"/>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72" name="Pijl: punthaak 148"/>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2787" name="Groep 105"/>
            <p:cNvGrpSpPr/>
            <p:nvPr/>
          </p:nvGrpSpPr>
          <p:grpSpPr>
            <a:xfrm>
              <a:off x="784582" y="800638"/>
              <a:ext cx="268739" cy="248382"/>
              <a:chOff x="0" y="0"/>
              <a:chExt cx="268738" cy="248381"/>
            </a:xfrm>
          </p:grpSpPr>
          <p:sp>
            <p:nvSpPr>
              <p:cNvPr id="2776" name="Rechthoek 132"/>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786" name="Groep 133"/>
              <p:cNvGrpSpPr/>
              <p:nvPr/>
            </p:nvGrpSpPr>
            <p:grpSpPr>
              <a:xfrm>
                <a:off x="43069" y="52310"/>
                <a:ext cx="182599" cy="143760"/>
                <a:chOff x="0" y="0"/>
                <a:chExt cx="182597" cy="143759"/>
              </a:xfrm>
            </p:grpSpPr>
            <p:grpSp>
              <p:nvGrpSpPr>
                <p:cNvPr id="2782" name="Groep 134"/>
                <p:cNvGrpSpPr/>
                <p:nvPr/>
              </p:nvGrpSpPr>
              <p:grpSpPr>
                <a:xfrm>
                  <a:off x="0" y="0"/>
                  <a:ext cx="182599" cy="143760"/>
                  <a:chOff x="0" y="0"/>
                  <a:chExt cx="182597" cy="143759"/>
                </a:xfrm>
              </p:grpSpPr>
              <p:sp>
                <p:nvSpPr>
                  <p:cNvPr id="2777" name="Rechte verbindingslijn 138"/>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78" name="Rechte verbindingslijn 139"/>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79" name="Rechte verbindingslijn 140"/>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80" name="Rechte verbindingslijn 141"/>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81" name="Rechte verbindingslijn 142"/>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785" name="Groep 135"/>
                <p:cNvGrpSpPr/>
                <p:nvPr/>
              </p:nvGrpSpPr>
              <p:grpSpPr>
                <a:xfrm>
                  <a:off x="69" y="34868"/>
                  <a:ext cx="88802" cy="72569"/>
                  <a:chOff x="0" y="0"/>
                  <a:chExt cx="88800" cy="72568"/>
                </a:xfrm>
              </p:grpSpPr>
              <p:sp>
                <p:nvSpPr>
                  <p:cNvPr id="2783" name="Rechthoek 136"/>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84" name="Pijl: punthaak 137"/>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2788" name="Rechthoek 106"/>
            <p:cNvSpPr txBox="1"/>
            <p:nvPr/>
          </p:nvSpPr>
          <p:spPr>
            <a:xfrm>
              <a:off x="1141443" y="52915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2789" name="Rechthoek 107"/>
            <p:cNvSpPr txBox="1"/>
            <p:nvPr/>
          </p:nvSpPr>
          <p:spPr>
            <a:xfrm>
              <a:off x="1141443" y="832164"/>
              <a:ext cx="2052000"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2790" name="Rechthoek 117"/>
            <p:cNvSpPr txBox="1"/>
            <p:nvPr/>
          </p:nvSpPr>
          <p:spPr>
            <a:xfrm>
              <a:off x="98270" y="1199387"/>
              <a:ext cx="3194765"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2793" name="Rechthoek 118"/>
            <p:cNvGrpSpPr/>
            <p:nvPr/>
          </p:nvGrpSpPr>
          <p:grpSpPr>
            <a:xfrm>
              <a:off x="98270" y="9349"/>
              <a:ext cx="3194765" cy="431901"/>
              <a:chOff x="0" y="0"/>
              <a:chExt cx="3194764" cy="431899"/>
            </a:xfrm>
          </p:grpSpPr>
          <p:sp>
            <p:nvSpPr>
              <p:cNvPr id="279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79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2796" name="Groep 129"/>
            <p:cNvGrpSpPr/>
            <p:nvPr/>
          </p:nvGrpSpPr>
          <p:grpSpPr>
            <a:xfrm>
              <a:off x="3025479" y="6053864"/>
              <a:ext cx="267557" cy="267556"/>
              <a:chOff x="0" y="0"/>
              <a:chExt cx="267555" cy="267555"/>
            </a:xfrm>
          </p:grpSpPr>
          <p:sp>
            <p:nvSpPr>
              <p:cNvPr id="2794" name="Ovaal 130"/>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79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2833" name="Groep 189"/>
            <p:cNvGrpSpPr/>
            <p:nvPr/>
          </p:nvGrpSpPr>
          <p:grpSpPr>
            <a:xfrm>
              <a:off x="97162" y="2004378"/>
              <a:ext cx="3195873" cy="3780656"/>
              <a:chOff x="0" y="0"/>
              <a:chExt cx="3195872" cy="3780655"/>
            </a:xfrm>
          </p:grpSpPr>
          <p:grpSp>
            <p:nvGrpSpPr>
              <p:cNvPr id="2799" name="Ovaal 99"/>
              <p:cNvGrpSpPr/>
              <p:nvPr/>
            </p:nvGrpSpPr>
            <p:grpSpPr>
              <a:xfrm>
                <a:off x="0" y="-1"/>
                <a:ext cx="260915" cy="269242"/>
                <a:chOff x="0" y="0"/>
                <a:chExt cx="260914" cy="269240"/>
              </a:xfrm>
            </p:grpSpPr>
            <p:sp>
              <p:nvSpPr>
                <p:cNvPr id="279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798"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00" name="Rechthoek 108"/>
              <p:cNvSpPr txBox="1"/>
              <p:nvPr/>
            </p:nvSpPr>
            <p:spPr>
              <a:xfrm>
                <a:off x="365682" y="23643"/>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marL="285750" indent="-285750" defTabSz="719137">
                  <a:spcBef>
                    <a:spcPts val="600"/>
                  </a:spcBef>
                  <a:buClr>
                    <a:srgbClr val="FFFFFF"/>
                  </a:buClr>
                  <a:buSzPct val="100000"/>
                  <a:buChar char="▪"/>
                  <a:defRPr sz="1600">
                    <a:solidFill>
                      <a:srgbClr val="FFFFFF"/>
                    </a:solidFill>
                  </a:defRPr>
                </a:lvl1pPr>
              </a:lstStyle>
              <a:p>
                <a:r>
                  <a:t>Bullets</a:t>
                </a:r>
              </a:p>
            </p:txBody>
          </p:sp>
          <p:grpSp>
            <p:nvGrpSpPr>
              <p:cNvPr id="2803" name="Ovaal 109"/>
              <p:cNvGrpSpPr/>
              <p:nvPr/>
            </p:nvGrpSpPr>
            <p:grpSpPr>
              <a:xfrm>
                <a:off x="0" y="435349"/>
                <a:ext cx="260915" cy="269241"/>
                <a:chOff x="0" y="0"/>
                <a:chExt cx="260914" cy="269240"/>
              </a:xfrm>
            </p:grpSpPr>
            <p:sp>
              <p:nvSpPr>
                <p:cNvPr id="280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02"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04" name="Rechthoek 110"/>
              <p:cNvSpPr txBox="1"/>
              <p:nvPr/>
            </p:nvSpPr>
            <p:spPr>
              <a:xfrm>
                <a:off x="365682" y="458760"/>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1" indent="-285750" defTabSz="719137">
                  <a:spcBef>
                    <a:spcPts val="600"/>
                  </a:spcBef>
                  <a:buClr>
                    <a:srgbClr val="FFFFFF"/>
                  </a:buClr>
                  <a:buSzPct val="100000"/>
                  <a:buChar char="▪"/>
                  <a:defRPr sz="1600">
                    <a:solidFill>
                      <a:srgbClr val="FFFFFF"/>
                    </a:solidFill>
                  </a:defRPr>
                </a:pPr>
                <a:r>
                  <a:t>Sub-bullets</a:t>
                </a:r>
              </a:p>
            </p:txBody>
          </p:sp>
          <p:grpSp>
            <p:nvGrpSpPr>
              <p:cNvPr id="2807" name="Ovaal 111"/>
              <p:cNvGrpSpPr/>
              <p:nvPr/>
            </p:nvGrpSpPr>
            <p:grpSpPr>
              <a:xfrm>
                <a:off x="0" y="870698"/>
                <a:ext cx="260915" cy="269241"/>
                <a:chOff x="0" y="0"/>
                <a:chExt cx="260914" cy="269240"/>
              </a:xfrm>
            </p:grpSpPr>
            <p:sp>
              <p:nvSpPr>
                <p:cNvPr id="280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06" name="3"/>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2808" name="Rechthoek 112"/>
              <p:cNvSpPr txBox="1"/>
              <p:nvPr/>
            </p:nvSpPr>
            <p:spPr>
              <a:xfrm>
                <a:off x="365682" y="893877"/>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2" indent="0" defTabSz="719137">
                  <a:spcBef>
                    <a:spcPts val="600"/>
                  </a:spcBef>
                  <a:defRPr sz="1600">
                    <a:solidFill>
                      <a:srgbClr val="FFFFFF"/>
                    </a:solidFill>
                  </a:defRPr>
                </a:pPr>
                <a:r>
                  <a:t>Leestekst</a:t>
                </a:r>
              </a:p>
            </p:txBody>
          </p:sp>
          <p:grpSp>
            <p:nvGrpSpPr>
              <p:cNvPr id="2811" name="Ovaal 113"/>
              <p:cNvGrpSpPr/>
              <p:nvPr/>
            </p:nvGrpSpPr>
            <p:grpSpPr>
              <a:xfrm>
                <a:off x="0" y="1306047"/>
                <a:ext cx="260915" cy="269241"/>
                <a:chOff x="0" y="0"/>
                <a:chExt cx="260914" cy="269240"/>
              </a:xfrm>
            </p:grpSpPr>
            <p:sp>
              <p:nvSpPr>
                <p:cNvPr id="280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0" name="4"/>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2812" name="Rechthoek 114"/>
              <p:cNvSpPr txBox="1"/>
              <p:nvPr/>
            </p:nvSpPr>
            <p:spPr>
              <a:xfrm>
                <a:off x="365682" y="1274871"/>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3" indent="0" defTabSz="719137">
                  <a:spcBef>
                    <a:spcPts val="1200"/>
                  </a:spcBef>
                  <a:defRPr sz="2000" spc="30">
                    <a:solidFill>
                      <a:srgbClr val="FFFFFF"/>
                    </a:solidFill>
                    <a:latin typeface="Roboto Slab Regular Regular"/>
                    <a:ea typeface="Roboto Slab Regular Regular"/>
                    <a:cs typeface="Roboto Slab Regular Regular"/>
                    <a:sym typeface="Roboto Slab Regular Regular"/>
                  </a:defRPr>
                </a:pPr>
                <a:r>
                  <a:t>Subtitel</a:t>
                </a:r>
              </a:p>
            </p:txBody>
          </p:sp>
          <p:grpSp>
            <p:nvGrpSpPr>
              <p:cNvPr id="2815" name="Ovaal 115"/>
              <p:cNvGrpSpPr/>
              <p:nvPr/>
            </p:nvGrpSpPr>
            <p:grpSpPr>
              <a:xfrm>
                <a:off x="0" y="1741396"/>
                <a:ext cx="260915" cy="269241"/>
                <a:chOff x="0" y="0"/>
                <a:chExt cx="260914" cy="269240"/>
              </a:xfrm>
            </p:grpSpPr>
            <p:sp>
              <p:nvSpPr>
                <p:cNvPr id="281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4" name="5"/>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2816" name="Rechthoek 116"/>
              <p:cNvSpPr txBox="1"/>
              <p:nvPr/>
            </p:nvSpPr>
            <p:spPr>
              <a:xfrm>
                <a:off x="365682" y="1764111"/>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263525" lvl="4" indent="-263525" defTabSz="719137">
                  <a:spcBef>
                    <a:spcPts val="600"/>
                  </a:spcBef>
                  <a:buClr>
                    <a:srgbClr val="FFFFFF"/>
                  </a:buClr>
                  <a:buSzPct val="100000"/>
                  <a:buAutoNum type="arabicPeriod"/>
                  <a:defRPr sz="1600">
                    <a:solidFill>
                      <a:srgbClr val="FFFFFF"/>
                    </a:solidFill>
                  </a:defRPr>
                </a:pPr>
                <a:r>
                  <a:t>Numerieke bullets</a:t>
                </a:r>
              </a:p>
            </p:txBody>
          </p:sp>
          <p:grpSp>
            <p:nvGrpSpPr>
              <p:cNvPr id="2819" name="Ovaal 120"/>
              <p:cNvGrpSpPr/>
              <p:nvPr/>
            </p:nvGrpSpPr>
            <p:grpSpPr>
              <a:xfrm>
                <a:off x="0" y="2176745"/>
                <a:ext cx="260915" cy="269241"/>
                <a:chOff x="0" y="0"/>
                <a:chExt cx="260914" cy="269240"/>
              </a:xfrm>
            </p:grpSpPr>
            <p:sp>
              <p:nvSpPr>
                <p:cNvPr id="281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8" name="6"/>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2820" name="Rechthoek 121"/>
              <p:cNvSpPr txBox="1"/>
              <p:nvPr/>
            </p:nvSpPr>
            <p:spPr>
              <a:xfrm>
                <a:off x="365682" y="2199228"/>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38162" lvl="5" indent="-274638">
                  <a:spcBef>
                    <a:spcPts val="600"/>
                  </a:spcBef>
                  <a:buClr>
                    <a:srgbClr val="FFFFFF"/>
                  </a:buClr>
                  <a:buSzPct val="100000"/>
                  <a:buAutoNum type="alphaLcPeriod"/>
                  <a:defRPr sz="1600">
                    <a:solidFill>
                      <a:srgbClr val="FFFFFF"/>
                    </a:solidFill>
                  </a:defRPr>
                </a:pPr>
                <a:r>
                  <a:t># Abc</a:t>
                </a:r>
              </a:p>
            </p:txBody>
          </p:sp>
          <p:grpSp>
            <p:nvGrpSpPr>
              <p:cNvPr id="2823" name="Ovaal 122"/>
              <p:cNvGrpSpPr/>
              <p:nvPr/>
            </p:nvGrpSpPr>
            <p:grpSpPr>
              <a:xfrm>
                <a:off x="0" y="2612094"/>
                <a:ext cx="260915" cy="269241"/>
                <a:chOff x="0" y="0"/>
                <a:chExt cx="260914" cy="269240"/>
              </a:xfrm>
            </p:grpSpPr>
            <p:sp>
              <p:nvSpPr>
                <p:cNvPr id="282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2" name="7"/>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2824" name="Rechthoek 123"/>
              <p:cNvSpPr txBox="1"/>
              <p:nvPr/>
            </p:nvSpPr>
            <p:spPr>
              <a:xfrm>
                <a:off x="365682" y="2634345"/>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marL="549275" lvl="6" indent="-285750">
                  <a:spcBef>
                    <a:spcPts val="600"/>
                  </a:spcBef>
                  <a:buClr>
                    <a:srgbClr val="FFFFFF"/>
                  </a:buClr>
                  <a:buSzPct val="100000"/>
                  <a:buChar char="▪"/>
                  <a:defRPr sz="1600">
                    <a:solidFill>
                      <a:srgbClr val="FFFFFF"/>
                    </a:solidFill>
                  </a:defRPr>
                </a:pPr>
                <a:r>
                  <a:t># Bullets</a:t>
                </a:r>
              </a:p>
            </p:txBody>
          </p:sp>
          <p:grpSp>
            <p:nvGrpSpPr>
              <p:cNvPr id="2827" name="Ovaal 124"/>
              <p:cNvGrpSpPr/>
              <p:nvPr/>
            </p:nvGrpSpPr>
            <p:grpSpPr>
              <a:xfrm>
                <a:off x="0" y="3047443"/>
                <a:ext cx="260915" cy="269241"/>
                <a:chOff x="0" y="0"/>
                <a:chExt cx="260914" cy="269240"/>
              </a:xfrm>
            </p:grpSpPr>
            <p:sp>
              <p:nvSpPr>
                <p:cNvPr id="282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6" name="8"/>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2828" name="Rechthoek 125"/>
              <p:cNvSpPr txBox="1"/>
              <p:nvPr/>
            </p:nvSpPr>
            <p:spPr>
              <a:xfrm>
                <a:off x="365682" y="3069462"/>
                <a:ext cx="2830191" cy="2219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7" indent="0">
                  <a:lnSpc>
                    <a:spcPct val="90000"/>
                  </a:lnSpc>
                  <a:spcBef>
                    <a:spcPts val="600"/>
                  </a:spcBef>
                  <a:defRPr sz="1600" i="1">
                    <a:solidFill>
                      <a:srgbClr val="FFFFFF"/>
                    </a:solidFill>
                  </a:defRPr>
                </a:pPr>
                <a:r>
                  <a:t>Cursief</a:t>
                </a:r>
              </a:p>
            </p:txBody>
          </p:sp>
          <p:grpSp>
            <p:nvGrpSpPr>
              <p:cNvPr id="2831" name="Ovaal 126"/>
              <p:cNvGrpSpPr/>
              <p:nvPr/>
            </p:nvGrpSpPr>
            <p:grpSpPr>
              <a:xfrm>
                <a:off x="0" y="3482796"/>
                <a:ext cx="260915" cy="269241"/>
                <a:chOff x="0" y="0"/>
                <a:chExt cx="260914" cy="269240"/>
              </a:xfrm>
            </p:grpSpPr>
            <p:sp>
              <p:nvSpPr>
                <p:cNvPr id="282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30" name="9"/>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2832" name="Rechthoek 127"/>
              <p:cNvSpPr txBox="1"/>
              <p:nvPr/>
            </p:nvSpPr>
            <p:spPr>
              <a:xfrm>
                <a:off x="365682" y="3450455"/>
                <a:ext cx="2830191"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lvl="8" indent="0">
                  <a:spcBef>
                    <a:spcPts val="1200"/>
                  </a:spcBef>
                  <a:defRPr sz="2000">
                    <a:solidFill>
                      <a:srgbClr val="FFFFFF"/>
                    </a:solidFill>
                    <a:latin typeface="Roboto Slab Regular Regular"/>
                    <a:ea typeface="Roboto Slab Regular Regular"/>
                    <a:cs typeface="Roboto Slab Regular Regular"/>
                    <a:sym typeface="Roboto Slab Regular Regular"/>
                  </a:defRPr>
                </a:pPr>
                <a:r>
                  <a:t>Alt. Subtitel</a:t>
                </a:r>
              </a:p>
            </p:txBody>
          </p:sp>
        </p:grpSp>
        <p:sp>
          <p:nvSpPr>
            <p:cNvPr id="2834" name="Rechthoek 185"/>
            <p:cNvSpPr txBox="1"/>
            <p:nvPr/>
          </p:nvSpPr>
          <p:spPr>
            <a:xfrm>
              <a:off x="98270" y="6274939"/>
              <a:ext cx="3194765" cy="6578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2848" name="Groep 176"/>
          <p:cNvGrpSpPr/>
          <p:nvPr/>
        </p:nvGrpSpPr>
        <p:grpSpPr>
          <a:xfrm>
            <a:off x="-7461" y="-1785441"/>
            <a:ext cx="2591201" cy="1583829"/>
            <a:chOff x="0" y="0"/>
            <a:chExt cx="2591200" cy="1583828"/>
          </a:xfrm>
        </p:grpSpPr>
        <p:sp>
          <p:nvSpPr>
            <p:cNvPr id="2836" name="Rechthoek 177"/>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39" name="Rechthoek 178"/>
            <p:cNvGrpSpPr/>
            <p:nvPr/>
          </p:nvGrpSpPr>
          <p:grpSpPr>
            <a:xfrm>
              <a:off x="98270" y="102557"/>
              <a:ext cx="2412001" cy="252001"/>
              <a:chOff x="0" y="0"/>
              <a:chExt cx="2412000" cy="252000"/>
            </a:xfrm>
          </p:grpSpPr>
          <p:sp>
            <p:nvSpPr>
              <p:cNvPr id="283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3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842" name="Ovaal 179"/>
            <p:cNvGrpSpPr/>
            <p:nvPr/>
          </p:nvGrpSpPr>
          <p:grpSpPr>
            <a:xfrm>
              <a:off x="98269" y="498484"/>
              <a:ext cx="260915" cy="269241"/>
              <a:chOff x="0" y="0"/>
              <a:chExt cx="260914" cy="269240"/>
            </a:xfrm>
          </p:grpSpPr>
          <p:sp>
            <p:nvSpPr>
              <p:cNvPr id="284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41"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43" name="Rechthoek 180"/>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846" name="Ovaal 181"/>
            <p:cNvGrpSpPr/>
            <p:nvPr/>
          </p:nvGrpSpPr>
          <p:grpSpPr>
            <a:xfrm>
              <a:off x="98269" y="934809"/>
              <a:ext cx="260915" cy="269241"/>
              <a:chOff x="0" y="0"/>
              <a:chExt cx="260914" cy="269240"/>
            </a:xfrm>
          </p:grpSpPr>
          <p:sp>
            <p:nvSpPr>
              <p:cNvPr id="284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45"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47" name="Rechthoek 182"/>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spTree>
    <p:extLst>
      <p:ext uri="{BB962C8B-B14F-4D97-AF65-F5344CB8AC3E}">
        <p14:creationId xmlns:p14="http://schemas.microsoft.com/office/powerpoint/2010/main" val="29567516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508E-5D5F-4230-A771-0F584ED80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11B99531-6823-41CC-801E-E65749A73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AF1A5-9911-4983-A8A4-F136859BD4FA}"/>
              </a:ext>
            </a:extLst>
          </p:cNvPr>
          <p:cNvSpPr>
            <a:spLocks noGrp="1"/>
          </p:cNvSpPr>
          <p:nvPr>
            <p:ph type="dt" sz="half" idx="10"/>
          </p:nvPr>
        </p:nvSpPr>
        <p:spPr/>
        <p:txBody>
          <a:bodyPr/>
          <a:lstStyle/>
          <a:p>
            <a:fld id="{BF910AE1-D8B8-4CAF-A332-C6EA52EE99BF}" type="datetime1">
              <a:rPr lang="nl-NL" smtClean="0"/>
              <a:t>29-11-2021</a:t>
            </a:fld>
            <a:endParaRPr lang="nl-NL"/>
          </a:p>
        </p:txBody>
      </p:sp>
      <p:sp>
        <p:nvSpPr>
          <p:cNvPr id="5" name="Footer Placeholder 4">
            <a:extLst>
              <a:ext uri="{FF2B5EF4-FFF2-40B4-BE49-F238E27FC236}">
                <a16:creationId xmlns:a16="http://schemas.microsoft.com/office/drawing/2014/main" id="{EF282AC9-C4B0-4061-A0AB-5D8D1EB26F2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CE8833C-68E5-4F11-9436-2B12834F3012}"/>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47014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52214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YOUTUBE LINKS">
    <p:spTree>
      <p:nvGrpSpPr>
        <p:cNvPr id="1" name=""/>
        <p:cNvGrpSpPr/>
        <p:nvPr/>
      </p:nvGrpSpPr>
      <p:grpSpPr>
        <a:xfrm>
          <a:off x="0" y="0"/>
          <a:ext cx="0" cy="0"/>
          <a:chOff x="0" y="0"/>
          <a:chExt cx="0" cy="0"/>
        </a:xfrm>
      </p:grpSpPr>
      <p:sp>
        <p:nvSpPr>
          <p:cNvPr id="2985" name="DARKGREY"/>
          <p:cNvSpPr/>
          <p:nvPr/>
        </p:nvSpPr>
        <p:spPr>
          <a:xfrm>
            <a:off x="-1" y="0"/>
            <a:ext cx="59293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31" y="0"/>
                </a:lnTo>
                <a:lnTo>
                  <a:pt x="19202" y="457"/>
                </a:lnTo>
                <a:cubicBezTo>
                  <a:pt x="20739" y="3211"/>
                  <a:pt x="21600" y="6299"/>
                  <a:pt x="21600" y="9560"/>
                </a:cubicBezTo>
                <a:cubicBezTo>
                  <a:pt x="21600" y="13909"/>
                  <a:pt x="20069" y="17949"/>
                  <a:pt x="17447" y="21300"/>
                </a:cubicBezTo>
                <a:lnTo>
                  <a:pt x="17200" y="21600"/>
                </a:lnTo>
                <a:lnTo>
                  <a:pt x="0" y="21600"/>
                </a:lnTo>
                <a:close/>
              </a:path>
            </a:pathLst>
          </a:custGeom>
          <a:solidFill>
            <a:srgbClr val="211F26"/>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986" name="Titel 1"/>
          <p:cNvSpPr txBox="1"/>
          <p:nvPr/>
        </p:nvSpPr>
        <p:spPr>
          <a:xfrm>
            <a:off x="1221297" y="1214469"/>
            <a:ext cx="5624672"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80000"/>
              </a:lnSpc>
              <a:defRPr sz="3000" b="1" cap="all">
                <a:solidFill>
                  <a:srgbClr val="FFFFFF"/>
                </a:solidFill>
                <a:latin typeface="Segoe UI"/>
                <a:ea typeface="Segoe UI"/>
                <a:cs typeface="Segoe UI"/>
                <a:sym typeface="Segoe UI"/>
              </a:defRPr>
            </a:pPr>
            <a:r>
              <a:t>instructies</a:t>
            </a:r>
            <a:endParaRPr>
              <a:solidFill>
                <a:srgbClr val="4472C4"/>
              </a:solidFill>
              <a:latin typeface="+mj-lt"/>
              <a:ea typeface="+mj-ea"/>
              <a:cs typeface="+mj-cs"/>
              <a:sym typeface="Calibri"/>
            </a:endParaRPr>
          </a:p>
          <a:p>
            <a:pPr>
              <a:lnSpc>
                <a:spcPct val="80000"/>
              </a:lnSpc>
              <a:defRPr sz="3000" b="1" cap="all">
                <a:solidFill>
                  <a:srgbClr val="FFFFFF"/>
                </a:solidFill>
                <a:latin typeface="Segoe UI"/>
                <a:ea typeface="Segoe UI"/>
                <a:cs typeface="Segoe UI"/>
                <a:sym typeface="Segoe UI"/>
              </a:defRPr>
            </a:pPr>
            <a:r>
              <a:t>op YouTube</a:t>
            </a:r>
          </a:p>
        </p:txBody>
      </p:sp>
      <p:grpSp>
        <p:nvGrpSpPr>
          <p:cNvPr id="2990" name="P"/>
          <p:cNvGrpSpPr/>
          <p:nvPr/>
        </p:nvGrpSpPr>
        <p:grpSpPr>
          <a:xfrm>
            <a:off x="970648" y="720000"/>
            <a:ext cx="360002" cy="360000"/>
            <a:chOff x="0" y="0"/>
            <a:chExt cx="360000" cy="359999"/>
          </a:xfrm>
        </p:grpSpPr>
        <p:sp>
          <p:nvSpPr>
            <p:cNvPr id="2987" name="Rechthoekige driehoek 633"/>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988" name="Rechthoek 634"/>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989" name="Ovaal 635"/>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grpSp>
        <p:nvGrpSpPr>
          <p:cNvPr id="3003" name="Groep 4"/>
          <p:cNvGrpSpPr/>
          <p:nvPr/>
        </p:nvGrpSpPr>
        <p:grpSpPr>
          <a:xfrm>
            <a:off x="1300305" y="2797132"/>
            <a:ext cx="2203949" cy="1527255"/>
            <a:chOff x="0" y="0"/>
            <a:chExt cx="2203948" cy="1527254"/>
          </a:xfrm>
        </p:grpSpPr>
        <p:sp>
          <p:nvSpPr>
            <p:cNvPr id="2991" name="Ovaal 741"/>
            <p:cNvSpPr/>
            <p:nvPr/>
          </p:nvSpPr>
          <p:spPr>
            <a:xfrm>
              <a:off x="626199" y="545291"/>
              <a:ext cx="981964" cy="981963"/>
            </a:xfrm>
            <a:prstGeom prst="ellipse">
              <a:avLst/>
            </a:prstGeom>
            <a:solidFill>
              <a:srgbClr val="EBECEC"/>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grpSp>
          <p:nvGrpSpPr>
            <p:cNvPr id="3001" name="Groep 704"/>
            <p:cNvGrpSpPr/>
            <p:nvPr/>
          </p:nvGrpSpPr>
          <p:grpSpPr>
            <a:xfrm>
              <a:off x="881195" y="800286"/>
              <a:ext cx="471973" cy="471973"/>
              <a:chOff x="0" y="0"/>
              <a:chExt cx="471972" cy="471972"/>
            </a:xfrm>
          </p:grpSpPr>
          <p:sp>
            <p:nvSpPr>
              <p:cNvPr id="2992" name="Rechthoek: afgeronde hoeken 710"/>
              <p:cNvSpPr/>
              <p:nvPr/>
            </p:nvSpPr>
            <p:spPr>
              <a:xfrm>
                <a:off x="0" y="0"/>
                <a:ext cx="471973" cy="471973"/>
              </a:xfrm>
              <a:prstGeom prst="roundRect">
                <a:avLst>
                  <a:gd name="adj" fmla="val 11982"/>
                </a:avLst>
              </a:prstGeom>
              <a:solidFill>
                <a:srgbClr val="FFFFFF"/>
              </a:solidFill>
              <a:ln w="19050" cap="flat">
                <a:solidFill>
                  <a:srgbClr val="808080"/>
                </a:solidFill>
                <a:prstDash val="solid"/>
                <a:miter lim="800000"/>
              </a:ln>
              <a:effectLst>
                <a:outerShdw blurRad="50800" dist="38100" dir="54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grpSp>
            <p:nvGrpSpPr>
              <p:cNvPr id="3000" name="Groep 711"/>
              <p:cNvGrpSpPr/>
              <p:nvPr/>
            </p:nvGrpSpPr>
            <p:grpSpPr>
              <a:xfrm>
                <a:off x="88342" y="99725"/>
                <a:ext cx="295287" cy="272522"/>
                <a:chOff x="0" y="0"/>
                <a:chExt cx="295285" cy="272521"/>
              </a:xfrm>
            </p:grpSpPr>
            <p:sp>
              <p:nvSpPr>
                <p:cNvPr id="2993" name="Rechthoek 712"/>
                <p:cNvSpPr/>
                <p:nvPr/>
              </p:nvSpPr>
              <p:spPr>
                <a:xfrm>
                  <a:off x="0" y="-1"/>
                  <a:ext cx="295286" cy="37771"/>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4" name="Rechthoek 713"/>
                <p:cNvSpPr/>
                <p:nvPr/>
              </p:nvSpPr>
              <p:spPr>
                <a:xfrm>
                  <a:off x="78766" y="62292"/>
                  <a:ext cx="137754"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5" name="Rechthoek 714"/>
                <p:cNvSpPr/>
                <p:nvPr/>
              </p:nvSpPr>
              <p:spPr>
                <a:xfrm>
                  <a:off x="95895" y="241307"/>
                  <a:ext cx="103497"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6" name="Rechthoek 715"/>
                <p:cNvSpPr/>
                <p:nvPr/>
              </p:nvSpPr>
              <p:spPr>
                <a:xfrm rot="16200000">
                  <a:off x="108764" y="188194"/>
                  <a:ext cx="77759"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7" name="Rechthoek 716"/>
                <p:cNvSpPr/>
                <p:nvPr/>
              </p:nvSpPr>
              <p:spPr>
                <a:xfrm>
                  <a:off x="25623" y="156061"/>
                  <a:ext cx="244040"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8" name="Rechthoek 717"/>
                <p:cNvSpPr/>
                <p:nvPr/>
              </p:nvSpPr>
              <p:spPr>
                <a:xfrm rot="16200000">
                  <a:off x="-50444" y="79994"/>
                  <a:ext cx="183350"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99" name="Rechthoek 718"/>
                <p:cNvSpPr/>
                <p:nvPr/>
              </p:nvSpPr>
              <p:spPr>
                <a:xfrm rot="16200000">
                  <a:off x="162380" y="79994"/>
                  <a:ext cx="183350" cy="31215"/>
                </a:xfrm>
                <a:prstGeom prst="rect">
                  <a:avLst/>
                </a:prstGeom>
                <a:solidFill>
                  <a:srgbClr val="211F26"/>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grpSp>
        </p:grpSp>
        <p:sp>
          <p:nvSpPr>
            <p:cNvPr id="3002" name="H2"/>
            <p:cNvSpPr txBox="1"/>
            <p:nvPr/>
          </p:nvSpPr>
          <p:spPr>
            <a:xfrm>
              <a:off x="-1" y="-1"/>
              <a:ext cx="2203950"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7512">
                <a:spcBef>
                  <a:spcPts val="600"/>
                </a:spcBef>
                <a:defRPr sz="1200">
                  <a:solidFill>
                    <a:srgbClr val="FFFFFF"/>
                  </a:solidFill>
                  <a:latin typeface="Segoe UI"/>
                  <a:ea typeface="Segoe UI"/>
                  <a:cs typeface="Segoe UI"/>
                  <a:sym typeface="Segoe UI"/>
                </a:defRPr>
              </a:lvl1pPr>
            </a:lstStyle>
            <a:p>
              <a:r>
                <a:t>Open deze dia in de ‘Diavoorstelling’ (F5)</a:t>
              </a:r>
              <a:endParaRPr>
                <a:latin typeface="+mj-lt"/>
                <a:ea typeface="+mj-ea"/>
                <a:cs typeface="+mj-cs"/>
                <a:sym typeface="Calibri"/>
              </a:endParaRPr>
            </a:p>
          </p:txBody>
        </p:sp>
      </p:grpSp>
      <p:grpSp>
        <p:nvGrpSpPr>
          <p:cNvPr id="3011" name="Groep 5"/>
          <p:cNvGrpSpPr/>
          <p:nvPr/>
        </p:nvGrpSpPr>
        <p:grpSpPr>
          <a:xfrm>
            <a:off x="1300305" y="4622896"/>
            <a:ext cx="2203949" cy="1527804"/>
            <a:chOff x="0" y="0"/>
            <a:chExt cx="2203948" cy="1527803"/>
          </a:xfrm>
        </p:grpSpPr>
        <p:sp>
          <p:nvSpPr>
            <p:cNvPr id="3004" name="Ovaal 742"/>
            <p:cNvSpPr/>
            <p:nvPr/>
          </p:nvSpPr>
          <p:spPr>
            <a:xfrm>
              <a:off x="626199" y="545840"/>
              <a:ext cx="981964" cy="981963"/>
            </a:xfrm>
            <a:prstGeom prst="ellipse">
              <a:avLst/>
            </a:prstGeom>
            <a:solidFill>
              <a:srgbClr val="EBECEC"/>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grpSp>
          <p:nvGrpSpPr>
            <p:cNvPr id="3009" name="Groep 705"/>
            <p:cNvGrpSpPr/>
            <p:nvPr/>
          </p:nvGrpSpPr>
          <p:grpSpPr>
            <a:xfrm>
              <a:off x="881195" y="800835"/>
              <a:ext cx="471973" cy="471973"/>
              <a:chOff x="0" y="0"/>
              <a:chExt cx="471972" cy="471972"/>
            </a:xfrm>
          </p:grpSpPr>
          <p:sp>
            <p:nvSpPr>
              <p:cNvPr id="3005" name="Rechthoek: met één afgeronde hoek 706"/>
              <p:cNvSpPr/>
              <p:nvPr/>
            </p:nvSpPr>
            <p:spPr>
              <a:xfrm flipH="1">
                <a:off x="0" y="0"/>
                <a:ext cx="471973" cy="4719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lnTo>
                      <a:pt x="21600" y="21600"/>
                    </a:lnTo>
                    <a:lnTo>
                      <a:pt x="0" y="21600"/>
                    </a:lnTo>
                    <a:close/>
                  </a:path>
                </a:pathLst>
              </a:custGeom>
              <a:solidFill>
                <a:srgbClr val="FFFFFF"/>
              </a:solidFill>
              <a:ln w="25400" cap="flat">
                <a:solidFill>
                  <a:srgbClr val="808080"/>
                </a:solidFill>
                <a:prstDash val="solid"/>
                <a:miter lim="800000"/>
              </a:ln>
              <a:effectLst>
                <a:outerShdw blurRad="50800" dist="38100" dir="5400000" rotWithShape="0">
                  <a:srgbClr val="000000">
                    <a:alpha val="40000"/>
                  </a:srgbClr>
                </a:outerShdw>
              </a:effectLst>
            </p:spPr>
            <p:txBody>
              <a:bodyPr wrap="square" lIns="45719" tIns="45719" rIns="45719" bIns="45719" numCol="1" anchor="ctr">
                <a:noAutofit/>
              </a:bodyPr>
              <a:lstStyle/>
              <a:p>
                <a:pPr algn="ctr">
                  <a:defRPr sz="3000">
                    <a:latin typeface="+mj-lt"/>
                    <a:ea typeface="+mj-ea"/>
                    <a:cs typeface="+mj-cs"/>
                    <a:sym typeface="Calibri"/>
                  </a:defRPr>
                </a:pPr>
                <a:endParaRPr/>
              </a:p>
            </p:txBody>
          </p:sp>
          <p:sp>
            <p:nvSpPr>
              <p:cNvPr id="3006" name="Rechthoek: met één afgeronde hoek 707"/>
              <p:cNvSpPr/>
              <p:nvPr/>
            </p:nvSpPr>
            <p:spPr>
              <a:xfrm flipH="1">
                <a:off x="63314" y="55822"/>
                <a:ext cx="318959" cy="416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3706"/>
                      <a:pt x="21600" y="8278"/>
                    </a:cubicBezTo>
                    <a:lnTo>
                      <a:pt x="21600" y="21600"/>
                    </a:lnTo>
                    <a:lnTo>
                      <a:pt x="0" y="21600"/>
                    </a:lnTo>
                    <a:close/>
                  </a:path>
                </a:pathLst>
              </a:custGeom>
              <a:noFill/>
              <a:ln w="9525" cap="flat">
                <a:solidFill>
                  <a:srgbClr val="808080"/>
                </a:solidFill>
                <a:prstDash val="solid"/>
                <a:miter lim="800000"/>
              </a:ln>
              <a:effectLst/>
            </p:spPr>
            <p:txBody>
              <a:bodyPr wrap="square" lIns="45719" tIns="45719" rIns="45719" bIns="45719" numCol="1" anchor="ctr">
                <a:noAutofit/>
              </a:bodyPr>
              <a:lstStyle/>
              <a:p>
                <a:pPr algn="ctr">
                  <a:defRPr sz="3000">
                    <a:latin typeface="+mj-lt"/>
                    <a:ea typeface="+mj-ea"/>
                    <a:cs typeface="+mj-cs"/>
                    <a:sym typeface="Calibri"/>
                  </a:defRPr>
                </a:pPr>
                <a:endParaRPr/>
              </a:p>
            </p:txBody>
          </p:sp>
          <p:sp>
            <p:nvSpPr>
              <p:cNvPr id="3007" name="Rechthoek 708"/>
              <p:cNvSpPr/>
              <p:nvPr/>
            </p:nvSpPr>
            <p:spPr>
              <a:xfrm flipH="1">
                <a:off x="382273" y="55822"/>
                <a:ext cx="79939" cy="416150"/>
              </a:xfrm>
              <a:prstGeom prst="rect">
                <a:avLst/>
              </a:prstGeom>
              <a:noFill/>
              <a:ln w="9525" cap="flat">
                <a:solidFill>
                  <a:srgbClr val="808080"/>
                </a:solidFill>
                <a:prstDash val="solid"/>
                <a:miter lim="800000"/>
              </a:ln>
              <a:effectLst/>
            </p:spPr>
            <p:txBody>
              <a:bodyPr wrap="square" lIns="45719" tIns="45719" rIns="45719" bIns="45719" numCol="1" anchor="ctr">
                <a:noAutofit/>
              </a:bodyPr>
              <a:lstStyle/>
              <a:p>
                <a:pPr algn="ctr">
                  <a:defRPr sz="3000">
                    <a:latin typeface="+mj-lt"/>
                    <a:ea typeface="+mj-ea"/>
                    <a:cs typeface="+mj-cs"/>
                    <a:sym typeface="Calibri"/>
                  </a:defRPr>
                </a:pPr>
                <a:endParaRPr/>
              </a:p>
            </p:txBody>
          </p:sp>
          <p:sp>
            <p:nvSpPr>
              <p:cNvPr id="3008" name="Rechthoek: afgeronde bovenhoeken 709"/>
              <p:cNvSpPr/>
              <p:nvPr/>
            </p:nvSpPr>
            <p:spPr>
              <a:xfrm flipH="1">
                <a:off x="343249" y="230345"/>
                <a:ext cx="79939" cy="2349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1645"/>
                      <a:pt x="21600" y="3675"/>
                    </a:cubicBezTo>
                    <a:lnTo>
                      <a:pt x="21600" y="21600"/>
                    </a:lnTo>
                    <a:lnTo>
                      <a:pt x="0" y="21600"/>
                    </a:lnTo>
                    <a:lnTo>
                      <a:pt x="0" y="3675"/>
                    </a:lnTo>
                    <a:cubicBezTo>
                      <a:pt x="0" y="1645"/>
                      <a:pt x="4835" y="0"/>
                      <a:pt x="10800" y="0"/>
                    </a:cubicBezTo>
                    <a:close/>
                  </a:path>
                </a:pathLst>
              </a:custGeom>
              <a:solidFill>
                <a:srgbClr val="FFFFFF"/>
              </a:solidFill>
              <a:ln w="9525" cap="flat">
                <a:solidFill>
                  <a:srgbClr val="808080"/>
                </a:solidFill>
                <a:prstDash val="solid"/>
                <a:miter lim="800000"/>
              </a:ln>
              <a:effectLst/>
            </p:spPr>
            <p:txBody>
              <a:bodyPr wrap="square" lIns="45719" tIns="45719" rIns="45719" bIns="45719" numCol="1" anchor="ctr">
                <a:noAutofit/>
              </a:bodyPr>
              <a:lstStyle/>
              <a:p>
                <a:pPr algn="ctr">
                  <a:defRPr sz="3000">
                    <a:latin typeface="+mj-lt"/>
                    <a:ea typeface="+mj-ea"/>
                    <a:cs typeface="+mj-cs"/>
                    <a:sym typeface="Calibri"/>
                  </a:defRPr>
                </a:pPr>
                <a:endParaRPr/>
              </a:p>
            </p:txBody>
          </p:sp>
        </p:grpSp>
        <p:sp>
          <p:nvSpPr>
            <p:cNvPr id="3010" name="H2"/>
            <p:cNvSpPr txBox="1"/>
            <p:nvPr/>
          </p:nvSpPr>
          <p:spPr>
            <a:xfrm>
              <a:off x="-1" y="-1"/>
              <a:ext cx="2203950" cy="406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217512">
                <a:spcBef>
                  <a:spcPts val="600"/>
                </a:spcBef>
                <a:defRPr sz="1200">
                  <a:solidFill>
                    <a:srgbClr val="FFFFFF"/>
                  </a:solidFill>
                  <a:latin typeface="Segoe UI"/>
                  <a:ea typeface="Segoe UI"/>
                  <a:cs typeface="Segoe UI"/>
                  <a:sym typeface="Segoe UI"/>
                </a:defRPr>
              </a:lvl1pPr>
            </a:lstStyle>
            <a:p>
              <a:r>
                <a:t>Gebruik nu de muis om te klikken op de YouTube-links</a:t>
              </a:r>
            </a:p>
          </p:txBody>
        </p:sp>
      </p:grpSp>
      <p:sp>
        <p:nvSpPr>
          <p:cNvPr id="3012" name="H2"/>
          <p:cNvSpPr txBox="1"/>
          <p:nvPr/>
        </p:nvSpPr>
        <p:spPr>
          <a:xfrm>
            <a:off x="1221298" y="2137578"/>
            <a:ext cx="2203949" cy="20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1217512">
              <a:spcBef>
                <a:spcPts val="600"/>
              </a:spcBef>
              <a:defRPr sz="1200" b="1" cap="all">
                <a:solidFill>
                  <a:srgbClr val="FFFFFF"/>
                </a:solidFill>
                <a:latin typeface="Segoe UI"/>
                <a:ea typeface="Segoe UI"/>
                <a:cs typeface="Segoe UI"/>
                <a:sym typeface="Segoe UI"/>
              </a:defRPr>
            </a:lvl1pPr>
          </a:lstStyle>
          <a:p>
            <a:r>
              <a:t>Hoe werkt het?</a:t>
            </a:r>
          </a:p>
        </p:txBody>
      </p:sp>
      <p:grpSp>
        <p:nvGrpSpPr>
          <p:cNvPr id="3089" name="Groep 3"/>
          <p:cNvGrpSpPr/>
          <p:nvPr/>
        </p:nvGrpSpPr>
        <p:grpSpPr>
          <a:xfrm>
            <a:off x="4288847" y="2137577"/>
            <a:ext cx="7399743" cy="4013124"/>
            <a:chOff x="0" y="0"/>
            <a:chExt cx="7399742" cy="4013122"/>
          </a:xfrm>
        </p:grpSpPr>
        <p:sp>
          <p:nvSpPr>
            <p:cNvPr id="3013" name="Rechthoek 1"/>
            <p:cNvSpPr/>
            <p:nvPr/>
          </p:nvSpPr>
          <p:spPr>
            <a:xfrm>
              <a:off x="22401" y="940"/>
              <a:ext cx="2376268" cy="1948571"/>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014" name="Rechthoek 719"/>
            <p:cNvSpPr/>
            <p:nvPr/>
          </p:nvSpPr>
          <p:spPr>
            <a:xfrm>
              <a:off x="2522938" y="940"/>
              <a:ext cx="2376268" cy="1948571"/>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015" name="Rechthoek 720"/>
            <p:cNvSpPr/>
            <p:nvPr/>
          </p:nvSpPr>
          <p:spPr>
            <a:xfrm>
              <a:off x="5023475" y="940"/>
              <a:ext cx="2376268" cy="1948571"/>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016" name="Rechthoek 721"/>
            <p:cNvSpPr/>
            <p:nvPr/>
          </p:nvSpPr>
          <p:spPr>
            <a:xfrm>
              <a:off x="22401" y="2064553"/>
              <a:ext cx="2376268" cy="194857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017" name="Rechthoek 722"/>
            <p:cNvSpPr/>
            <p:nvPr/>
          </p:nvSpPr>
          <p:spPr>
            <a:xfrm>
              <a:off x="2522938" y="2064553"/>
              <a:ext cx="2376268" cy="194857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grpSp>
          <p:nvGrpSpPr>
            <p:cNvPr id="3023" name="YT logos"/>
            <p:cNvGrpSpPr/>
            <p:nvPr/>
          </p:nvGrpSpPr>
          <p:grpSpPr>
            <a:xfrm>
              <a:off x="821024" y="1619017"/>
              <a:ext cx="5780094" cy="2341821"/>
              <a:chOff x="0" y="0"/>
              <a:chExt cx="5780092" cy="2341820"/>
            </a:xfrm>
          </p:grpSpPr>
          <p:pic>
            <p:nvPicPr>
              <p:cNvPr id="3018" name="Picture 2" descr="Picture 2"/>
              <p:cNvPicPr>
                <a:picLocks noChangeAspect="1"/>
              </p:cNvPicPr>
              <p:nvPr/>
            </p:nvPicPr>
            <p:blipFill>
              <a:blip r:embed="rId3"/>
              <a:stretch>
                <a:fillRect/>
              </a:stretch>
            </p:blipFill>
            <p:spPr>
              <a:xfrm>
                <a:off x="0" y="0"/>
                <a:ext cx="779019" cy="268579"/>
              </a:xfrm>
              <a:prstGeom prst="rect">
                <a:avLst/>
              </a:prstGeom>
              <a:ln w="12700" cap="flat">
                <a:noFill/>
                <a:miter lim="400000"/>
              </a:ln>
              <a:effectLst/>
            </p:spPr>
          </p:pic>
          <p:pic>
            <p:nvPicPr>
              <p:cNvPr id="3019" name="Picture 2" descr="Picture 2"/>
              <p:cNvPicPr>
                <a:picLocks noChangeAspect="1"/>
              </p:cNvPicPr>
              <p:nvPr/>
            </p:nvPicPr>
            <p:blipFill>
              <a:blip r:embed="rId3"/>
              <a:stretch>
                <a:fillRect/>
              </a:stretch>
            </p:blipFill>
            <p:spPr>
              <a:xfrm>
                <a:off x="2500537" y="0"/>
                <a:ext cx="779019" cy="268579"/>
              </a:xfrm>
              <a:prstGeom prst="rect">
                <a:avLst/>
              </a:prstGeom>
              <a:ln w="12700" cap="flat">
                <a:noFill/>
                <a:miter lim="400000"/>
              </a:ln>
              <a:effectLst/>
            </p:spPr>
          </p:pic>
          <p:pic>
            <p:nvPicPr>
              <p:cNvPr id="3020" name="Picture 2" descr="Picture 2"/>
              <p:cNvPicPr>
                <a:picLocks noChangeAspect="1"/>
              </p:cNvPicPr>
              <p:nvPr/>
            </p:nvPicPr>
            <p:blipFill>
              <a:blip r:embed="rId3"/>
              <a:stretch>
                <a:fillRect/>
              </a:stretch>
            </p:blipFill>
            <p:spPr>
              <a:xfrm>
                <a:off x="5001074" y="0"/>
                <a:ext cx="779019" cy="268579"/>
              </a:xfrm>
              <a:prstGeom prst="rect">
                <a:avLst/>
              </a:prstGeom>
              <a:ln w="12700" cap="flat">
                <a:noFill/>
                <a:miter lim="400000"/>
              </a:ln>
              <a:effectLst/>
            </p:spPr>
          </p:pic>
          <p:pic>
            <p:nvPicPr>
              <p:cNvPr id="3021" name="Picture 2" descr="Picture 2"/>
              <p:cNvPicPr>
                <a:picLocks noChangeAspect="1"/>
              </p:cNvPicPr>
              <p:nvPr/>
            </p:nvPicPr>
            <p:blipFill>
              <a:blip r:embed="rId3"/>
              <a:stretch>
                <a:fillRect/>
              </a:stretch>
            </p:blipFill>
            <p:spPr>
              <a:xfrm>
                <a:off x="0" y="2073242"/>
                <a:ext cx="779019" cy="268579"/>
              </a:xfrm>
              <a:prstGeom prst="rect">
                <a:avLst/>
              </a:prstGeom>
              <a:ln w="12700" cap="flat">
                <a:noFill/>
                <a:miter lim="400000"/>
              </a:ln>
              <a:effectLst/>
            </p:spPr>
          </p:pic>
          <p:pic>
            <p:nvPicPr>
              <p:cNvPr id="3022" name="Picture 2" descr="Picture 2"/>
              <p:cNvPicPr>
                <a:picLocks noChangeAspect="1"/>
              </p:cNvPicPr>
              <p:nvPr/>
            </p:nvPicPr>
            <p:blipFill>
              <a:blip r:embed="rId3"/>
              <a:stretch>
                <a:fillRect/>
              </a:stretch>
            </p:blipFill>
            <p:spPr>
              <a:xfrm>
                <a:off x="2500537" y="2073242"/>
                <a:ext cx="779019" cy="268579"/>
              </a:xfrm>
              <a:prstGeom prst="rect">
                <a:avLst/>
              </a:prstGeom>
              <a:ln w="12700" cap="flat">
                <a:noFill/>
                <a:miter lim="400000"/>
              </a:ln>
              <a:effectLst/>
            </p:spPr>
          </p:pic>
        </p:grpSp>
        <p:sp>
          <p:nvSpPr>
            <p:cNvPr id="3024" name="Rechthoek 723"/>
            <p:cNvSpPr/>
            <p:nvPr/>
          </p:nvSpPr>
          <p:spPr>
            <a:xfrm>
              <a:off x="5023475" y="2064553"/>
              <a:ext cx="2376268" cy="194857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025" name="Ovaal 639"/>
            <p:cNvSpPr/>
            <p:nvPr/>
          </p:nvSpPr>
          <p:spPr>
            <a:xfrm>
              <a:off x="5720627" y="133028"/>
              <a:ext cx="981963" cy="981964"/>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26" name="H2"/>
            <p:cNvSpPr txBox="1"/>
            <p:nvPr/>
          </p:nvSpPr>
          <p:spPr>
            <a:xfrm>
              <a:off x="5281342" y="860183"/>
              <a:ext cx="1860533" cy="93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a:solidFill>
                    <a:srgbClr val="211F26"/>
                  </a:solidFill>
                  <a:latin typeface="Segoe UI"/>
                  <a:ea typeface="Segoe UI"/>
                  <a:cs typeface="Segoe UI"/>
                  <a:sym typeface="Segoe UI"/>
                </a:defRPr>
              </a:pPr>
              <a:endParaRPr/>
            </a:p>
            <a:p>
              <a:pPr algn="ctr" defTabSz="1217512">
                <a:spcBef>
                  <a:spcPts val="600"/>
                </a:spcBef>
                <a:defRPr sz="1200" b="1" cap="all">
                  <a:solidFill>
                    <a:srgbClr val="211F26"/>
                  </a:solidFill>
                  <a:latin typeface="Segoe UI"/>
                  <a:ea typeface="Segoe UI"/>
                  <a:cs typeface="Segoe UI"/>
                  <a:sym typeface="Segoe UI"/>
                </a:defRPr>
              </a:pPr>
              <a:r>
                <a:t>Werken met</a:t>
              </a:r>
              <a:br/>
              <a:r>
                <a:t>grafieken</a:t>
              </a:r>
              <a:endParaRPr>
                <a:latin typeface="+mj-lt"/>
                <a:ea typeface="+mj-ea"/>
                <a:cs typeface="+mj-cs"/>
                <a:sym typeface="Calibri"/>
              </a:endParaRPr>
            </a:p>
            <a:p>
              <a:pPr algn="ctr" defTabSz="1217512">
                <a:spcBef>
                  <a:spcPts val="600"/>
                </a:spcBef>
                <a:defRPr sz="1000">
                  <a:solidFill>
                    <a:srgbClr val="211F26"/>
                  </a:solidFill>
                  <a:latin typeface="Segoe UI"/>
                  <a:ea typeface="Segoe UI"/>
                  <a:cs typeface="Segoe UI"/>
                  <a:sym typeface="Segoe UI"/>
                </a:defRPr>
              </a:pPr>
              <a:r>
                <a:t> </a:t>
              </a:r>
            </a:p>
          </p:txBody>
        </p:sp>
        <p:grpSp>
          <p:nvGrpSpPr>
            <p:cNvPr id="3030" name="Grafiek icoon"/>
            <p:cNvGrpSpPr/>
            <p:nvPr/>
          </p:nvGrpSpPr>
          <p:grpSpPr>
            <a:xfrm>
              <a:off x="6042227" y="439969"/>
              <a:ext cx="338763" cy="368084"/>
              <a:chOff x="0" y="0"/>
              <a:chExt cx="338762" cy="368083"/>
            </a:xfrm>
          </p:grpSpPr>
          <p:sp>
            <p:nvSpPr>
              <p:cNvPr id="3027" name="Rechthoek 691"/>
              <p:cNvSpPr/>
              <p:nvPr/>
            </p:nvSpPr>
            <p:spPr>
              <a:xfrm>
                <a:off x="0" y="115165"/>
                <a:ext cx="92667" cy="25291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28" name="Rechthoek 692"/>
              <p:cNvSpPr/>
              <p:nvPr/>
            </p:nvSpPr>
            <p:spPr>
              <a:xfrm>
                <a:off x="122062" y="-1"/>
                <a:ext cx="92667" cy="368085"/>
              </a:xfrm>
              <a:prstGeom prst="rect">
                <a:avLst/>
              </a:prstGeom>
              <a:solidFill>
                <a:srgbClr val="BFBFBF"/>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29" name="Rechthoek 693"/>
              <p:cNvSpPr/>
              <p:nvPr/>
            </p:nvSpPr>
            <p:spPr>
              <a:xfrm>
                <a:off x="246096" y="81953"/>
                <a:ext cx="92667" cy="286130"/>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3031" name="Ovaal 640"/>
            <p:cNvSpPr/>
            <p:nvPr/>
          </p:nvSpPr>
          <p:spPr>
            <a:xfrm>
              <a:off x="719551" y="2217786"/>
              <a:ext cx="981964" cy="981963"/>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32" name="H2"/>
            <p:cNvSpPr txBox="1"/>
            <p:nvPr/>
          </p:nvSpPr>
          <p:spPr>
            <a:xfrm>
              <a:off x="280268" y="2945489"/>
              <a:ext cx="1860533" cy="93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a:solidFill>
                    <a:srgbClr val="211F26"/>
                  </a:solidFill>
                  <a:latin typeface="Segoe UI"/>
                  <a:ea typeface="Segoe UI"/>
                  <a:cs typeface="Segoe UI"/>
                  <a:sym typeface="Segoe UI"/>
                </a:defRPr>
              </a:pPr>
              <a:endParaRPr/>
            </a:p>
            <a:p>
              <a:pPr algn="ctr" defTabSz="1217512">
                <a:spcBef>
                  <a:spcPts val="600"/>
                </a:spcBef>
                <a:defRPr sz="1200" b="1" cap="all">
                  <a:solidFill>
                    <a:srgbClr val="211F26"/>
                  </a:solidFill>
                  <a:latin typeface="Segoe UI"/>
                  <a:ea typeface="Segoe UI"/>
                  <a:cs typeface="Segoe UI"/>
                  <a:sym typeface="Segoe UI"/>
                </a:defRPr>
              </a:pPr>
              <a:r>
                <a:t>Werken met</a:t>
              </a:r>
              <a:br/>
              <a:r>
                <a:t>tabellen</a:t>
              </a:r>
              <a:endParaRPr>
                <a:latin typeface="+mj-lt"/>
                <a:ea typeface="+mj-ea"/>
                <a:cs typeface="+mj-cs"/>
                <a:sym typeface="Calibri"/>
              </a:endParaRPr>
            </a:p>
            <a:p>
              <a:pPr algn="ctr" defTabSz="1217512">
                <a:spcBef>
                  <a:spcPts val="600"/>
                </a:spcBef>
                <a:defRPr sz="1000">
                  <a:solidFill>
                    <a:srgbClr val="211F26"/>
                  </a:solidFill>
                  <a:latin typeface="Segoe UI"/>
                  <a:ea typeface="Segoe UI"/>
                  <a:cs typeface="Segoe UI"/>
                  <a:sym typeface="Segoe UI"/>
                </a:defRPr>
              </a:pPr>
              <a:r>
                <a:t> </a:t>
              </a:r>
            </a:p>
          </p:txBody>
        </p:sp>
        <p:grpSp>
          <p:nvGrpSpPr>
            <p:cNvPr id="3042" name="Tabel icoon"/>
            <p:cNvGrpSpPr/>
            <p:nvPr/>
          </p:nvGrpSpPr>
          <p:grpSpPr>
            <a:xfrm>
              <a:off x="999136" y="2518171"/>
              <a:ext cx="422797" cy="381194"/>
              <a:chOff x="0" y="0"/>
              <a:chExt cx="422795" cy="381193"/>
            </a:xfrm>
          </p:grpSpPr>
          <p:sp>
            <p:nvSpPr>
              <p:cNvPr id="3033" name="Rechthoek 682"/>
              <p:cNvSpPr/>
              <p:nvPr/>
            </p:nvSpPr>
            <p:spPr>
              <a:xfrm>
                <a:off x="0" y="-1"/>
                <a:ext cx="422796" cy="38119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34" name="Rechthoek 683"/>
              <p:cNvSpPr/>
              <p:nvPr/>
            </p:nvSpPr>
            <p:spPr>
              <a:xfrm>
                <a:off x="4414" y="238380"/>
                <a:ext cx="139682" cy="69883"/>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35" name="Rechthoek 684"/>
              <p:cNvSpPr/>
              <p:nvPr/>
            </p:nvSpPr>
            <p:spPr>
              <a:xfrm>
                <a:off x="6469" y="6158"/>
                <a:ext cx="416327" cy="75259"/>
              </a:xfrm>
              <a:prstGeom prst="rect">
                <a:avLst/>
              </a:prstGeom>
              <a:solidFill>
                <a:srgbClr val="6C6C6C"/>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36" name="Rechte verbindingslijn 685"/>
              <p:cNvSpPr/>
              <p:nvPr/>
            </p:nvSpPr>
            <p:spPr>
              <a:xfrm flipH="1">
                <a:off x="145049" y="78798"/>
                <a:ext cx="1" cy="299776"/>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3037" name="Rechte verbindingslijn 686"/>
              <p:cNvSpPr/>
              <p:nvPr/>
            </p:nvSpPr>
            <p:spPr>
              <a:xfrm flipH="1">
                <a:off x="279237" y="78798"/>
                <a:ext cx="1" cy="299776"/>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3038" name="Rechte verbindingslijn 687"/>
              <p:cNvSpPr/>
              <p:nvPr/>
            </p:nvSpPr>
            <p:spPr>
              <a:xfrm flipH="1" flipV="1">
                <a:off x="6377" y="155027"/>
                <a:ext cx="416419"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3039" name="Rechte verbindingslijn 688"/>
              <p:cNvSpPr/>
              <p:nvPr/>
            </p:nvSpPr>
            <p:spPr>
              <a:xfrm flipH="1" flipV="1">
                <a:off x="6377" y="233596"/>
                <a:ext cx="416419"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3040" name="Rechte verbindingslijn 689"/>
              <p:cNvSpPr/>
              <p:nvPr/>
            </p:nvSpPr>
            <p:spPr>
              <a:xfrm flipH="1" flipV="1">
                <a:off x="6377" y="309545"/>
                <a:ext cx="416419" cy="1"/>
              </a:xfrm>
              <a:prstGeom prst="line">
                <a:avLst/>
              </a:prstGeom>
              <a:noFill/>
              <a:ln w="12700" cap="flat">
                <a:solidFill>
                  <a:srgbClr val="B5B5B5"/>
                </a:solidFill>
                <a:prstDash val="solid"/>
                <a:miter lim="800000"/>
              </a:ln>
              <a:effectLst/>
            </p:spPr>
            <p:txBody>
              <a:bodyPr wrap="square" lIns="45719" tIns="45719" rIns="45719" bIns="45719" numCol="1" anchor="t">
                <a:noAutofit/>
              </a:bodyPr>
              <a:lstStyle/>
              <a:p>
                <a:endParaRPr/>
              </a:p>
            </p:txBody>
          </p:sp>
          <p:sp>
            <p:nvSpPr>
              <p:cNvPr id="3041" name="Rechthoek 690"/>
              <p:cNvSpPr/>
              <p:nvPr/>
            </p:nvSpPr>
            <p:spPr>
              <a:xfrm>
                <a:off x="0" y="-1"/>
                <a:ext cx="422796" cy="381195"/>
              </a:xfrm>
              <a:prstGeom prst="rect">
                <a:avLst/>
              </a:prstGeom>
              <a:noFill/>
              <a:ln w="12700" cap="flat">
                <a:solidFill>
                  <a:srgbClr val="6C6C6C"/>
                </a:solidFill>
                <a:prstDash val="solid"/>
                <a:miter lim="8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3043" name="Ovaal 641"/>
            <p:cNvSpPr/>
            <p:nvPr/>
          </p:nvSpPr>
          <p:spPr>
            <a:xfrm>
              <a:off x="3220089" y="2217786"/>
              <a:ext cx="981963" cy="981963"/>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44" name="H2"/>
            <p:cNvSpPr txBox="1"/>
            <p:nvPr/>
          </p:nvSpPr>
          <p:spPr>
            <a:xfrm>
              <a:off x="2780805" y="2945489"/>
              <a:ext cx="1860533" cy="93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a:solidFill>
                    <a:srgbClr val="211F26"/>
                  </a:solidFill>
                  <a:latin typeface="Segoe UI"/>
                  <a:ea typeface="Segoe UI"/>
                  <a:cs typeface="Segoe UI"/>
                  <a:sym typeface="Segoe UI"/>
                </a:defRPr>
              </a:pPr>
              <a:endParaRPr/>
            </a:p>
            <a:p>
              <a:pPr algn="ctr" defTabSz="1217512">
                <a:spcBef>
                  <a:spcPts val="600"/>
                </a:spcBef>
                <a:defRPr sz="1200" b="1" cap="all">
                  <a:solidFill>
                    <a:srgbClr val="211F26"/>
                  </a:solidFill>
                  <a:latin typeface="Segoe UI"/>
                  <a:ea typeface="Segoe UI"/>
                  <a:cs typeface="Segoe UI"/>
                  <a:sym typeface="Segoe UI"/>
                </a:defRPr>
              </a:pPr>
              <a:r>
                <a:t>Werken met</a:t>
              </a:r>
              <a:br/>
              <a:r>
                <a:t>Video’s</a:t>
              </a:r>
              <a:endParaRPr>
                <a:latin typeface="+mj-lt"/>
                <a:ea typeface="+mj-ea"/>
                <a:cs typeface="+mj-cs"/>
                <a:sym typeface="Calibri"/>
              </a:endParaRPr>
            </a:p>
            <a:p>
              <a:pPr algn="ctr" defTabSz="1217512">
                <a:spcBef>
                  <a:spcPts val="600"/>
                </a:spcBef>
                <a:defRPr sz="1000">
                  <a:solidFill>
                    <a:srgbClr val="211F26"/>
                  </a:solidFill>
                  <a:latin typeface="Segoe UI"/>
                  <a:ea typeface="Segoe UI"/>
                  <a:cs typeface="Segoe UI"/>
                  <a:sym typeface="Segoe UI"/>
                </a:defRPr>
              </a:pPr>
              <a:r>
                <a:t> </a:t>
              </a:r>
            </a:p>
          </p:txBody>
        </p:sp>
        <p:grpSp>
          <p:nvGrpSpPr>
            <p:cNvPr id="3049" name="Video icoon"/>
            <p:cNvGrpSpPr/>
            <p:nvPr/>
          </p:nvGrpSpPr>
          <p:grpSpPr>
            <a:xfrm>
              <a:off x="3521642" y="2518492"/>
              <a:ext cx="378859" cy="380552"/>
              <a:chOff x="0" y="0"/>
              <a:chExt cx="378858" cy="380550"/>
            </a:xfrm>
          </p:grpSpPr>
          <p:sp>
            <p:nvSpPr>
              <p:cNvPr id="3045" name="Rechthoek 678"/>
              <p:cNvSpPr/>
              <p:nvPr/>
            </p:nvSpPr>
            <p:spPr>
              <a:xfrm>
                <a:off x="-1" y="3001"/>
                <a:ext cx="375853" cy="375164"/>
              </a:xfrm>
              <a:prstGeom prst="rect">
                <a:avLst/>
              </a:prstGeom>
              <a:solidFill>
                <a:srgbClr val="FFFFFF"/>
              </a:solidFill>
              <a:ln w="12700" cap="flat">
                <a:solidFill>
                  <a:srgbClr val="6C6C6C"/>
                </a:solidFill>
                <a:prstDash val="solid"/>
                <a:miter lim="8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46" name="Vrije vorm 112"/>
              <p:cNvSpPr/>
              <p:nvPr/>
            </p:nvSpPr>
            <p:spPr>
              <a:xfrm>
                <a:off x="3006" y="-1"/>
                <a:ext cx="375853" cy="57027"/>
              </a:xfrm>
              <a:custGeom>
                <a:avLst/>
                <a:gdLst/>
                <a:ahLst/>
                <a:cxnLst>
                  <a:cxn ang="0">
                    <a:pos x="wd2" y="hd2"/>
                  </a:cxn>
                  <a:cxn ang="5400000">
                    <a:pos x="wd2" y="hd2"/>
                  </a:cxn>
                  <a:cxn ang="10800000">
                    <a:pos x="wd2" y="hd2"/>
                  </a:cxn>
                  <a:cxn ang="16200000">
                    <a:pos x="wd2" y="hd2"/>
                  </a:cxn>
                </a:cxnLst>
                <a:rect l="0" t="0" r="r" b="b"/>
                <a:pathLst>
                  <a:path w="21600" h="21600" extrusionOk="0">
                    <a:moveTo>
                      <a:pt x="18841" y="4360"/>
                    </a:moveTo>
                    <a:lnTo>
                      <a:pt x="18841" y="18364"/>
                    </a:lnTo>
                    <a:lnTo>
                      <a:pt x="20888" y="18364"/>
                    </a:lnTo>
                    <a:lnTo>
                      <a:pt x="20888" y="4360"/>
                    </a:lnTo>
                    <a:close/>
                    <a:moveTo>
                      <a:pt x="15211" y="4360"/>
                    </a:moveTo>
                    <a:lnTo>
                      <a:pt x="15211" y="18364"/>
                    </a:lnTo>
                    <a:lnTo>
                      <a:pt x="17258" y="18364"/>
                    </a:lnTo>
                    <a:lnTo>
                      <a:pt x="17258" y="4360"/>
                    </a:lnTo>
                    <a:close/>
                    <a:moveTo>
                      <a:pt x="11579" y="4360"/>
                    </a:moveTo>
                    <a:lnTo>
                      <a:pt x="11579" y="18364"/>
                    </a:lnTo>
                    <a:lnTo>
                      <a:pt x="13626" y="18364"/>
                    </a:lnTo>
                    <a:lnTo>
                      <a:pt x="13626" y="4360"/>
                    </a:lnTo>
                    <a:close/>
                    <a:moveTo>
                      <a:pt x="7840" y="4360"/>
                    </a:moveTo>
                    <a:lnTo>
                      <a:pt x="7840" y="18364"/>
                    </a:lnTo>
                    <a:lnTo>
                      <a:pt x="9887" y="18364"/>
                    </a:lnTo>
                    <a:lnTo>
                      <a:pt x="9887" y="4360"/>
                    </a:lnTo>
                    <a:close/>
                    <a:moveTo>
                      <a:pt x="4133" y="4360"/>
                    </a:moveTo>
                    <a:lnTo>
                      <a:pt x="4133" y="18364"/>
                    </a:lnTo>
                    <a:lnTo>
                      <a:pt x="6180" y="18364"/>
                    </a:lnTo>
                    <a:lnTo>
                      <a:pt x="6180" y="4360"/>
                    </a:lnTo>
                    <a:close/>
                    <a:moveTo>
                      <a:pt x="558" y="4360"/>
                    </a:moveTo>
                    <a:lnTo>
                      <a:pt x="558" y="18364"/>
                    </a:lnTo>
                    <a:lnTo>
                      <a:pt x="2605" y="18364"/>
                    </a:lnTo>
                    <a:lnTo>
                      <a:pt x="2605" y="4360"/>
                    </a:lnTo>
                    <a:close/>
                    <a:moveTo>
                      <a:pt x="0" y="0"/>
                    </a:moveTo>
                    <a:lnTo>
                      <a:pt x="21600" y="0"/>
                    </a:lnTo>
                    <a:lnTo>
                      <a:pt x="21600" y="21600"/>
                    </a:lnTo>
                    <a:lnTo>
                      <a:pt x="0" y="21600"/>
                    </a:lnTo>
                    <a:close/>
                  </a:path>
                </a:pathLst>
              </a:custGeom>
              <a:solidFill>
                <a:srgbClr val="6C6C6C"/>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47" name="Vrije vorm 113"/>
              <p:cNvSpPr/>
              <p:nvPr/>
            </p:nvSpPr>
            <p:spPr>
              <a:xfrm>
                <a:off x="1387" y="323525"/>
                <a:ext cx="375852" cy="57026"/>
              </a:xfrm>
              <a:custGeom>
                <a:avLst/>
                <a:gdLst/>
                <a:ahLst/>
                <a:cxnLst>
                  <a:cxn ang="0">
                    <a:pos x="wd2" y="hd2"/>
                  </a:cxn>
                  <a:cxn ang="5400000">
                    <a:pos x="wd2" y="hd2"/>
                  </a:cxn>
                  <a:cxn ang="10800000">
                    <a:pos x="wd2" y="hd2"/>
                  </a:cxn>
                  <a:cxn ang="16200000">
                    <a:pos x="wd2" y="hd2"/>
                  </a:cxn>
                </a:cxnLst>
                <a:rect l="0" t="0" r="r" b="b"/>
                <a:pathLst>
                  <a:path w="21600" h="21600" extrusionOk="0">
                    <a:moveTo>
                      <a:pt x="18841" y="4360"/>
                    </a:moveTo>
                    <a:lnTo>
                      <a:pt x="18841" y="18364"/>
                    </a:lnTo>
                    <a:lnTo>
                      <a:pt x="20888" y="18364"/>
                    </a:lnTo>
                    <a:lnTo>
                      <a:pt x="20888" y="4360"/>
                    </a:lnTo>
                    <a:close/>
                    <a:moveTo>
                      <a:pt x="15211" y="4360"/>
                    </a:moveTo>
                    <a:lnTo>
                      <a:pt x="15211" y="18364"/>
                    </a:lnTo>
                    <a:lnTo>
                      <a:pt x="17258" y="18364"/>
                    </a:lnTo>
                    <a:lnTo>
                      <a:pt x="17258" y="4360"/>
                    </a:lnTo>
                    <a:close/>
                    <a:moveTo>
                      <a:pt x="11579" y="4360"/>
                    </a:moveTo>
                    <a:lnTo>
                      <a:pt x="11579" y="18364"/>
                    </a:lnTo>
                    <a:lnTo>
                      <a:pt x="13626" y="18364"/>
                    </a:lnTo>
                    <a:lnTo>
                      <a:pt x="13626" y="4360"/>
                    </a:lnTo>
                    <a:close/>
                    <a:moveTo>
                      <a:pt x="7840" y="4360"/>
                    </a:moveTo>
                    <a:lnTo>
                      <a:pt x="7840" y="18364"/>
                    </a:lnTo>
                    <a:lnTo>
                      <a:pt x="9887" y="18364"/>
                    </a:lnTo>
                    <a:lnTo>
                      <a:pt x="9887" y="4360"/>
                    </a:lnTo>
                    <a:close/>
                    <a:moveTo>
                      <a:pt x="4133" y="4360"/>
                    </a:moveTo>
                    <a:lnTo>
                      <a:pt x="4133" y="18364"/>
                    </a:lnTo>
                    <a:lnTo>
                      <a:pt x="6180" y="18364"/>
                    </a:lnTo>
                    <a:lnTo>
                      <a:pt x="6180" y="4360"/>
                    </a:lnTo>
                    <a:close/>
                    <a:moveTo>
                      <a:pt x="558" y="4360"/>
                    </a:moveTo>
                    <a:lnTo>
                      <a:pt x="558" y="18364"/>
                    </a:lnTo>
                    <a:lnTo>
                      <a:pt x="2605" y="18364"/>
                    </a:lnTo>
                    <a:lnTo>
                      <a:pt x="2605" y="4360"/>
                    </a:lnTo>
                    <a:close/>
                    <a:moveTo>
                      <a:pt x="0" y="0"/>
                    </a:moveTo>
                    <a:lnTo>
                      <a:pt x="21600" y="0"/>
                    </a:lnTo>
                    <a:lnTo>
                      <a:pt x="21600" y="21600"/>
                    </a:lnTo>
                    <a:lnTo>
                      <a:pt x="0" y="21600"/>
                    </a:lnTo>
                    <a:close/>
                  </a:path>
                </a:pathLst>
              </a:custGeom>
              <a:solidFill>
                <a:srgbClr val="6C6C6C"/>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048" name="Gelijkbenige driehoek 681"/>
              <p:cNvSpPr/>
              <p:nvPr/>
            </p:nvSpPr>
            <p:spPr>
              <a:xfrm rot="5400000">
                <a:off x="143107" y="132384"/>
                <a:ext cx="116612" cy="116398"/>
              </a:xfrm>
              <a:prstGeom prst="triangl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3050" name="Ovaal 638"/>
            <p:cNvSpPr/>
            <p:nvPr/>
          </p:nvSpPr>
          <p:spPr>
            <a:xfrm>
              <a:off x="3220089" y="160797"/>
              <a:ext cx="981963" cy="981964"/>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51" name="H2"/>
            <p:cNvSpPr txBox="1"/>
            <p:nvPr/>
          </p:nvSpPr>
          <p:spPr>
            <a:xfrm>
              <a:off x="2780805" y="887952"/>
              <a:ext cx="1860533" cy="93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a:solidFill>
                    <a:srgbClr val="211F26"/>
                  </a:solidFill>
                  <a:latin typeface="Segoe UI"/>
                  <a:ea typeface="Segoe UI"/>
                  <a:cs typeface="Segoe UI"/>
                  <a:sym typeface="Segoe UI"/>
                </a:defRPr>
              </a:pPr>
              <a:endParaRPr/>
            </a:p>
            <a:p>
              <a:pPr algn="ctr" defTabSz="1217512">
                <a:spcBef>
                  <a:spcPts val="600"/>
                </a:spcBef>
                <a:defRPr sz="1200" b="1" cap="all">
                  <a:solidFill>
                    <a:srgbClr val="211F26"/>
                  </a:solidFill>
                  <a:latin typeface="Segoe UI"/>
                  <a:ea typeface="Segoe UI"/>
                  <a:cs typeface="Segoe UI"/>
                  <a:sym typeface="Segoe UI"/>
                </a:defRPr>
              </a:pPr>
              <a:r>
                <a:t>Werken met afbeeldingen</a:t>
              </a:r>
              <a:endParaRPr>
                <a:latin typeface="+mj-lt"/>
                <a:ea typeface="+mj-ea"/>
                <a:cs typeface="+mj-cs"/>
                <a:sym typeface="Calibri"/>
              </a:endParaRPr>
            </a:p>
          </p:txBody>
        </p:sp>
        <p:grpSp>
          <p:nvGrpSpPr>
            <p:cNvPr id="3058" name="Groep 652"/>
            <p:cNvGrpSpPr/>
            <p:nvPr/>
          </p:nvGrpSpPr>
          <p:grpSpPr>
            <a:xfrm>
              <a:off x="3536809" y="463647"/>
              <a:ext cx="348524" cy="409236"/>
              <a:chOff x="0" y="0"/>
              <a:chExt cx="348523" cy="409235"/>
            </a:xfrm>
          </p:grpSpPr>
          <p:sp>
            <p:nvSpPr>
              <p:cNvPr id="3052" name="Rechthoek 672"/>
              <p:cNvSpPr/>
              <p:nvPr/>
            </p:nvSpPr>
            <p:spPr>
              <a:xfrm>
                <a:off x="0" y="0"/>
                <a:ext cx="309319" cy="304245"/>
              </a:xfrm>
              <a:prstGeom prst="rect">
                <a:avLst/>
              </a:prstGeom>
              <a:solidFill>
                <a:srgbClr val="FFFFFF"/>
              </a:solidFill>
              <a:ln w="12700" cap="flat">
                <a:solidFill>
                  <a:srgbClr val="80808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defRPr>
                </a:pPr>
                <a:endParaRPr/>
              </a:p>
            </p:txBody>
          </p:sp>
          <p:sp>
            <p:nvSpPr>
              <p:cNvPr id="3053" name="Ovaal 673"/>
              <p:cNvSpPr/>
              <p:nvPr/>
            </p:nvSpPr>
            <p:spPr>
              <a:xfrm>
                <a:off x="188440" y="38434"/>
                <a:ext cx="85347" cy="85191"/>
              </a:xfrm>
              <a:prstGeom prst="ellipse">
                <a:avLst/>
              </a:prstGeom>
              <a:solidFill>
                <a:srgbClr val="1FF524"/>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54" name="Vrije vorm: vorm 674"/>
              <p:cNvSpPr/>
              <p:nvPr/>
            </p:nvSpPr>
            <p:spPr>
              <a:xfrm rot="2700000">
                <a:off x="39024" y="186962"/>
                <a:ext cx="201769" cy="176835"/>
              </a:xfrm>
              <a:custGeom>
                <a:avLst/>
                <a:gdLst/>
                <a:ahLst/>
                <a:cxnLst>
                  <a:cxn ang="0">
                    <a:pos x="wd2" y="hd2"/>
                  </a:cxn>
                  <a:cxn ang="5400000">
                    <a:pos x="wd2" y="hd2"/>
                  </a:cxn>
                  <a:cxn ang="10800000">
                    <a:pos x="wd2" y="hd2"/>
                  </a:cxn>
                  <a:cxn ang="16200000">
                    <a:pos x="wd2" y="hd2"/>
                  </a:cxn>
                </a:cxnLst>
                <a:rect l="0" t="0" r="r" b="b"/>
                <a:pathLst>
                  <a:path w="21600" h="21600" extrusionOk="0">
                    <a:moveTo>
                      <a:pt x="1645" y="1880"/>
                    </a:moveTo>
                    <a:cubicBezTo>
                      <a:pt x="2661" y="718"/>
                      <a:pt x="4065" y="0"/>
                      <a:pt x="5616" y="0"/>
                    </a:cubicBezTo>
                    <a:lnTo>
                      <a:pt x="21600" y="0"/>
                    </a:lnTo>
                    <a:lnTo>
                      <a:pt x="2704" y="21600"/>
                    </a:lnTo>
                    <a:lnTo>
                      <a:pt x="0" y="18510"/>
                    </a:lnTo>
                    <a:lnTo>
                      <a:pt x="0" y="6420"/>
                    </a:lnTo>
                    <a:cubicBezTo>
                      <a:pt x="0" y="4647"/>
                      <a:pt x="629" y="3042"/>
                      <a:pt x="1645" y="188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55" name="Rechthoek: afgeronde hoeken 675"/>
              <p:cNvSpPr/>
              <p:nvPr/>
            </p:nvSpPr>
            <p:spPr>
              <a:xfrm>
                <a:off x="161486" y="172122"/>
                <a:ext cx="187038" cy="139832"/>
              </a:xfrm>
              <a:prstGeom prst="roundRect">
                <a:avLst>
                  <a:gd name="adj" fmla="val 16667"/>
                </a:avLst>
              </a:prstGeom>
              <a:solidFill>
                <a:srgbClr val="FFFFFF"/>
              </a:solidFill>
              <a:ln w="19050" cap="flat">
                <a:solidFill>
                  <a:srgbClr val="808080"/>
                </a:solidFill>
                <a:prstDash val="solid"/>
                <a:miter lim="800000"/>
              </a:ln>
              <a:effectLst/>
            </p:spPr>
            <p:txBody>
              <a:bodyPr wrap="square" lIns="45719" tIns="45719" rIns="45719" bIns="45719" numCol="1" anchor="ctr">
                <a:noAutofit/>
              </a:bodyPr>
              <a:lstStyle/>
              <a:p>
                <a:pPr>
                  <a:lnSpc>
                    <a:spcPct val="90000"/>
                  </a:lnSpc>
                  <a:spcBef>
                    <a:spcPts val="600"/>
                  </a:spcBef>
                  <a:defRPr sz="800">
                    <a:solidFill>
                      <a:srgbClr val="211F26"/>
                    </a:solidFill>
                  </a:defRPr>
                </a:pPr>
                <a:endParaRPr/>
              </a:p>
            </p:txBody>
          </p:sp>
          <p:sp>
            <p:nvSpPr>
              <p:cNvPr id="3056" name="Rechte verbindingslijn 676"/>
              <p:cNvSpPr/>
              <p:nvPr/>
            </p:nvSpPr>
            <p:spPr>
              <a:xfrm>
                <a:off x="205066" y="367657"/>
                <a:ext cx="99878" cy="1"/>
              </a:xfrm>
              <a:prstGeom prst="line">
                <a:avLst/>
              </a:prstGeom>
              <a:solidFill>
                <a:srgbClr val="FFFFFF"/>
              </a:solidFill>
              <a:ln w="19050" cap="flat">
                <a:solidFill>
                  <a:srgbClr val="808080"/>
                </a:solidFill>
                <a:prstDash val="solid"/>
                <a:miter lim="800000"/>
              </a:ln>
              <a:effectLst/>
            </p:spPr>
            <p:txBody>
              <a:bodyPr wrap="square" lIns="45719" tIns="45719" rIns="45719" bIns="45719" numCol="1" anchor="t">
                <a:noAutofit/>
              </a:bodyPr>
              <a:lstStyle/>
              <a:p>
                <a:endParaRPr/>
              </a:p>
            </p:txBody>
          </p:sp>
          <p:sp>
            <p:nvSpPr>
              <p:cNvPr id="3057" name="Rechte verbindingslijn 677"/>
              <p:cNvSpPr/>
              <p:nvPr/>
            </p:nvSpPr>
            <p:spPr>
              <a:xfrm flipH="1">
                <a:off x="254506" y="311953"/>
                <a:ext cx="499" cy="52158"/>
              </a:xfrm>
              <a:prstGeom prst="line">
                <a:avLst/>
              </a:prstGeom>
              <a:solidFill>
                <a:srgbClr val="FFFFFF"/>
              </a:solidFill>
              <a:ln w="19050" cap="flat">
                <a:solidFill>
                  <a:srgbClr val="808080"/>
                </a:solidFill>
                <a:prstDash val="solid"/>
                <a:miter lim="800000"/>
              </a:ln>
              <a:effectLst/>
            </p:spPr>
            <p:txBody>
              <a:bodyPr wrap="square" lIns="45719" tIns="45719" rIns="45719" bIns="45719" numCol="1" anchor="t">
                <a:noAutofit/>
              </a:bodyPr>
              <a:lstStyle/>
              <a:p>
                <a:endParaRPr/>
              </a:p>
            </p:txBody>
          </p:sp>
        </p:grpSp>
        <p:sp>
          <p:nvSpPr>
            <p:cNvPr id="3059" name="Ovaal 642"/>
            <p:cNvSpPr/>
            <p:nvPr/>
          </p:nvSpPr>
          <p:spPr>
            <a:xfrm>
              <a:off x="5720627" y="2217786"/>
              <a:ext cx="981963" cy="981963"/>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60" name="H2"/>
            <p:cNvSpPr txBox="1"/>
            <p:nvPr/>
          </p:nvSpPr>
          <p:spPr>
            <a:xfrm>
              <a:off x="5281342" y="2945489"/>
              <a:ext cx="1860533" cy="939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a:solidFill>
                    <a:srgbClr val="211F26"/>
                  </a:solidFill>
                  <a:latin typeface="Segoe UI"/>
                  <a:ea typeface="Segoe UI"/>
                  <a:cs typeface="Segoe UI"/>
                  <a:sym typeface="Segoe UI"/>
                </a:defRPr>
              </a:pPr>
              <a:endParaRPr/>
            </a:p>
            <a:p>
              <a:pPr algn="ctr" defTabSz="1217512">
                <a:spcBef>
                  <a:spcPts val="600"/>
                </a:spcBef>
                <a:defRPr sz="1200" b="1" cap="all">
                  <a:solidFill>
                    <a:srgbClr val="211F26"/>
                  </a:solidFill>
                  <a:latin typeface="Segoe UI"/>
                  <a:ea typeface="Segoe UI"/>
                  <a:cs typeface="Segoe UI"/>
                  <a:sym typeface="Segoe UI"/>
                </a:defRPr>
              </a:pPr>
              <a:r>
                <a:t>Leer meer</a:t>
              </a:r>
              <a:br/>
              <a:r>
                <a:t>Tips &amp; Tricks</a:t>
              </a:r>
              <a:endParaRPr>
                <a:latin typeface="+mj-lt"/>
                <a:ea typeface="+mj-ea"/>
                <a:cs typeface="+mj-cs"/>
                <a:sym typeface="Calibri"/>
              </a:endParaRPr>
            </a:p>
            <a:p>
              <a:pPr algn="ctr" defTabSz="1217512">
                <a:spcBef>
                  <a:spcPts val="600"/>
                </a:spcBef>
                <a:defRPr sz="1000">
                  <a:solidFill>
                    <a:srgbClr val="211F26"/>
                  </a:solidFill>
                  <a:latin typeface="Segoe UI"/>
                  <a:ea typeface="Segoe UI"/>
                  <a:cs typeface="Segoe UI"/>
                  <a:sym typeface="Segoe UI"/>
                </a:defRPr>
              </a:pPr>
              <a:r>
                <a:t>www.pptsolutions.nl</a:t>
              </a:r>
            </a:p>
          </p:txBody>
        </p:sp>
        <p:grpSp>
          <p:nvGrpSpPr>
            <p:cNvPr id="3064" name="Graphic 120"/>
            <p:cNvGrpSpPr/>
            <p:nvPr/>
          </p:nvGrpSpPr>
          <p:grpSpPr>
            <a:xfrm>
              <a:off x="5913499" y="2527309"/>
              <a:ext cx="596218" cy="362917"/>
              <a:chOff x="0" y="0"/>
              <a:chExt cx="596216" cy="362916"/>
            </a:xfrm>
          </p:grpSpPr>
          <p:sp>
            <p:nvSpPr>
              <p:cNvPr id="3061" name="Vrije vorm: vorm 669"/>
              <p:cNvSpPr/>
              <p:nvPr/>
            </p:nvSpPr>
            <p:spPr>
              <a:xfrm>
                <a:off x="77767" y="0"/>
                <a:ext cx="440683" cy="298110"/>
              </a:xfrm>
              <a:custGeom>
                <a:avLst/>
                <a:gdLst/>
                <a:ahLst/>
                <a:cxnLst>
                  <a:cxn ang="0">
                    <a:pos x="wd2" y="hd2"/>
                  </a:cxn>
                  <a:cxn ang="5400000">
                    <a:pos x="wd2" y="hd2"/>
                  </a:cxn>
                  <a:cxn ang="10800000">
                    <a:pos x="wd2" y="hd2"/>
                  </a:cxn>
                  <a:cxn ang="16200000">
                    <a:pos x="wd2" y="hd2"/>
                  </a:cxn>
                </a:cxnLst>
                <a:rect l="0" t="0" r="r" b="b"/>
                <a:pathLst>
                  <a:path w="21600" h="21600" extrusionOk="0">
                    <a:moveTo>
                      <a:pt x="19694" y="18783"/>
                    </a:moveTo>
                    <a:lnTo>
                      <a:pt x="1906" y="18783"/>
                    </a:lnTo>
                    <a:lnTo>
                      <a:pt x="1906" y="2817"/>
                    </a:lnTo>
                    <a:lnTo>
                      <a:pt x="19694" y="2817"/>
                    </a:lnTo>
                    <a:close/>
                    <a:moveTo>
                      <a:pt x="21600" y="1878"/>
                    </a:moveTo>
                    <a:cubicBezTo>
                      <a:pt x="21600" y="841"/>
                      <a:pt x="21031" y="0"/>
                      <a:pt x="20329" y="0"/>
                    </a:cubicBezTo>
                    <a:lnTo>
                      <a:pt x="1271" y="0"/>
                    </a:lnTo>
                    <a:cubicBezTo>
                      <a:pt x="569" y="0"/>
                      <a:pt x="0" y="841"/>
                      <a:pt x="0" y="1878"/>
                    </a:cubicBezTo>
                    <a:lnTo>
                      <a:pt x="0" y="21600"/>
                    </a:lnTo>
                    <a:lnTo>
                      <a:pt x="21600" y="21600"/>
                    </a:lnTo>
                    <a:close/>
                  </a:path>
                </a:pathLst>
              </a:custGeom>
              <a:solidFill>
                <a:srgbClr val="FFFFFF"/>
              </a:solidFill>
              <a:ln w="12700" cap="flat">
                <a:noFill/>
                <a:miter lim="400000"/>
              </a:ln>
              <a:effectLst/>
            </p:spPr>
            <p:txBody>
              <a:bodyPr wrap="square" lIns="45719" tIns="45719" rIns="45719" bIns="45719" numCol="1" anchor="ctr">
                <a:noAutofit/>
              </a:bodyPr>
              <a:lstStyle/>
              <a:p>
                <a:pPr>
                  <a:defRPr>
                    <a:solidFill>
                      <a:srgbClr val="211F26"/>
                    </a:solidFill>
                    <a:latin typeface="+mj-lt"/>
                    <a:ea typeface="+mj-ea"/>
                    <a:cs typeface="+mj-cs"/>
                    <a:sym typeface="Calibri"/>
                  </a:defRPr>
                </a:pPr>
                <a:endParaRPr/>
              </a:p>
            </p:txBody>
          </p:sp>
          <p:sp>
            <p:nvSpPr>
              <p:cNvPr id="3062" name="Vrije vorm: vorm 670"/>
              <p:cNvSpPr/>
              <p:nvPr/>
            </p:nvSpPr>
            <p:spPr>
              <a:xfrm>
                <a:off x="0" y="324031"/>
                <a:ext cx="596217" cy="38886"/>
              </a:xfrm>
              <a:custGeom>
                <a:avLst/>
                <a:gdLst/>
                <a:ahLst/>
                <a:cxnLst>
                  <a:cxn ang="0">
                    <a:pos x="wd2" y="hd2"/>
                  </a:cxn>
                  <a:cxn ang="5400000">
                    <a:pos x="wd2" y="hd2"/>
                  </a:cxn>
                  <a:cxn ang="10800000">
                    <a:pos x="wd2" y="hd2"/>
                  </a:cxn>
                  <a:cxn ang="16200000">
                    <a:pos x="wd2" y="hd2"/>
                  </a:cxn>
                </a:cxnLst>
                <a:rect l="0" t="0" r="r" b="b"/>
                <a:pathLst>
                  <a:path w="21600" h="21600" extrusionOk="0">
                    <a:moveTo>
                      <a:pt x="12209" y="0"/>
                    </a:moveTo>
                    <a:lnTo>
                      <a:pt x="12209" y="3600"/>
                    </a:lnTo>
                    <a:cubicBezTo>
                      <a:pt x="12217" y="5465"/>
                      <a:pt x="12125" y="7076"/>
                      <a:pt x="12003" y="7200"/>
                    </a:cubicBezTo>
                    <a:cubicBezTo>
                      <a:pt x="11993" y="7210"/>
                      <a:pt x="11984" y="7210"/>
                      <a:pt x="11974" y="7200"/>
                    </a:cubicBezTo>
                    <a:lnTo>
                      <a:pt x="9626" y="7200"/>
                    </a:lnTo>
                    <a:cubicBezTo>
                      <a:pt x="9504" y="7323"/>
                      <a:pt x="9399" y="5912"/>
                      <a:pt x="9391" y="4047"/>
                    </a:cubicBezTo>
                    <a:cubicBezTo>
                      <a:pt x="9391" y="3898"/>
                      <a:pt x="9391" y="3749"/>
                      <a:pt x="9391" y="3600"/>
                    </a:cubicBezTo>
                    <a:lnTo>
                      <a:pt x="9391" y="0"/>
                    </a:lnTo>
                    <a:lnTo>
                      <a:pt x="0" y="0"/>
                    </a:lnTo>
                    <a:lnTo>
                      <a:pt x="0" y="7200"/>
                    </a:lnTo>
                    <a:cubicBezTo>
                      <a:pt x="0" y="15152"/>
                      <a:pt x="420" y="21600"/>
                      <a:pt x="939" y="21600"/>
                    </a:cubicBezTo>
                    <a:lnTo>
                      <a:pt x="20661" y="21600"/>
                    </a:lnTo>
                    <a:cubicBezTo>
                      <a:pt x="21180" y="21600"/>
                      <a:pt x="21600" y="15152"/>
                      <a:pt x="21600" y="7200"/>
                    </a:cubicBez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pPr>
                  <a:defRPr>
                    <a:solidFill>
                      <a:srgbClr val="211F26"/>
                    </a:solidFill>
                    <a:latin typeface="+mj-lt"/>
                    <a:ea typeface="+mj-ea"/>
                    <a:cs typeface="+mj-cs"/>
                    <a:sym typeface="Calibri"/>
                  </a:defRPr>
                </a:pPr>
                <a:endParaRPr/>
              </a:p>
            </p:txBody>
          </p:sp>
          <p:sp>
            <p:nvSpPr>
              <p:cNvPr id="3063" name="Vrije vorm: vorm 671"/>
              <p:cNvSpPr/>
              <p:nvPr/>
            </p:nvSpPr>
            <p:spPr>
              <a:xfrm>
                <a:off x="207379" y="58325"/>
                <a:ext cx="181458" cy="1814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1571" y="11571"/>
                    </a:moveTo>
                    <a:lnTo>
                      <a:pt x="15112" y="11571"/>
                    </a:lnTo>
                    <a:cubicBezTo>
                      <a:pt x="14709" y="14231"/>
                      <a:pt x="13469" y="16693"/>
                      <a:pt x="11571" y="18599"/>
                    </a:cubicBezTo>
                    <a:close/>
                    <a:moveTo>
                      <a:pt x="11571" y="10029"/>
                    </a:moveTo>
                    <a:lnTo>
                      <a:pt x="11571" y="2993"/>
                    </a:lnTo>
                    <a:cubicBezTo>
                      <a:pt x="13471" y="4901"/>
                      <a:pt x="14711" y="7366"/>
                      <a:pt x="15112" y="10029"/>
                    </a:cubicBezTo>
                    <a:close/>
                    <a:moveTo>
                      <a:pt x="10029" y="10029"/>
                    </a:moveTo>
                    <a:lnTo>
                      <a:pt x="6603" y="10029"/>
                    </a:lnTo>
                    <a:cubicBezTo>
                      <a:pt x="6987" y="7412"/>
                      <a:pt x="8186" y="4983"/>
                      <a:pt x="10029" y="3086"/>
                    </a:cubicBezTo>
                    <a:close/>
                    <a:moveTo>
                      <a:pt x="10029" y="11571"/>
                    </a:moveTo>
                    <a:lnTo>
                      <a:pt x="10029" y="18514"/>
                    </a:lnTo>
                    <a:cubicBezTo>
                      <a:pt x="8189" y="16615"/>
                      <a:pt x="6991" y="14187"/>
                      <a:pt x="6603" y="11571"/>
                    </a:cubicBezTo>
                    <a:close/>
                    <a:moveTo>
                      <a:pt x="5053" y="10029"/>
                    </a:moveTo>
                    <a:lnTo>
                      <a:pt x="1751" y="10029"/>
                    </a:lnTo>
                    <a:cubicBezTo>
                      <a:pt x="2094" y="5988"/>
                      <a:pt x="5076" y="2665"/>
                      <a:pt x="9057" y="1890"/>
                    </a:cubicBezTo>
                    <a:cubicBezTo>
                      <a:pt x="6857" y="4084"/>
                      <a:pt x="5449" y="6947"/>
                      <a:pt x="5053" y="10029"/>
                    </a:cubicBezTo>
                    <a:close/>
                    <a:moveTo>
                      <a:pt x="5053" y="11571"/>
                    </a:moveTo>
                    <a:cubicBezTo>
                      <a:pt x="5449" y="14658"/>
                      <a:pt x="6864" y="17525"/>
                      <a:pt x="9072" y="19718"/>
                    </a:cubicBezTo>
                    <a:cubicBezTo>
                      <a:pt x="5086" y="18943"/>
                      <a:pt x="2097" y="15618"/>
                      <a:pt x="1751" y="11571"/>
                    </a:cubicBezTo>
                    <a:close/>
                    <a:moveTo>
                      <a:pt x="16663" y="11571"/>
                    </a:moveTo>
                    <a:lnTo>
                      <a:pt x="19849" y="11571"/>
                    </a:lnTo>
                    <a:cubicBezTo>
                      <a:pt x="19511" y="15566"/>
                      <a:pt x="16591" y="18866"/>
                      <a:pt x="12667" y="19687"/>
                    </a:cubicBezTo>
                    <a:cubicBezTo>
                      <a:pt x="14865" y="17502"/>
                      <a:pt x="16271" y="14646"/>
                      <a:pt x="16663" y="11571"/>
                    </a:cubicBezTo>
                    <a:close/>
                    <a:moveTo>
                      <a:pt x="16663" y="10029"/>
                    </a:moveTo>
                    <a:cubicBezTo>
                      <a:pt x="16268" y="6962"/>
                      <a:pt x="14871" y="4112"/>
                      <a:pt x="12690" y="1921"/>
                    </a:cubicBezTo>
                    <a:cubicBezTo>
                      <a:pt x="16603" y="2750"/>
                      <a:pt x="19511" y="6043"/>
                      <a:pt x="19849" y="10029"/>
                    </a:cubicBezTo>
                    <a:close/>
                  </a:path>
                </a:pathLst>
              </a:custGeom>
              <a:solidFill>
                <a:srgbClr val="1FF524"/>
              </a:solidFill>
              <a:ln w="12700" cap="flat">
                <a:noFill/>
                <a:miter lim="400000"/>
              </a:ln>
              <a:effectLst/>
            </p:spPr>
            <p:txBody>
              <a:bodyPr wrap="square" lIns="45719" tIns="45719" rIns="45719" bIns="45719" numCol="1" anchor="ctr">
                <a:noAutofit/>
              </a:bodyPr>
              <a:lstStyle/>
              <a:p>
                <a:pPr>
                  <a:defRPr>
                    <a:solidFill>
                      <a:srgbClr val="211F26"/>
                    </a:solidFill>
                    <a:latin typeface="+mj-lt"/>
                    <a:ea typeface="+mj-ea"/>
                    <a:cs typeface="+mj-cs"/>
                    <a:sym typeface="Calibri"/>
                  </a:defRPr>
                </a:pPr>
                <a:endParaRPr/>
              </a:p>
            </p:txBody>
          </p:sp>
        </p:grpSp>
        <p:sp>
          <p:nvSpPr>
            <p:cNvPr id="3065" name="Ovaal 637"/>
            <p:cNvSpPr/>
            <p:nvPr/>
          </p:nvSpPr>
          <p:spPr>
            <a:xfrm>
              <a:off x="719551" y="160797"/>
              <a:ext cx="981964" cy="981964"/>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defRPr sz="3600">
                  <a:solidFill>
                    <a:srgbClr val="211F26"/>
                  </a:solidFill>
                  <a:latin typeface="Calibri Light"/>
                  <a:ea typeface="Calibri Light"/>
                  <a:cs typeface="Calibri Light"/>
                  <a:sym typeface="Calibri Light"/>
                </a:defRPr>
              </a:pPr>
              <a:endParaRPr/>
            </a:p>
          </p:txBody>
        </p:sp>
        <p:sp>
          <p:nvSpPr>
            <p:cNvPr id="3066" name="H2"/>
            <p:cNvSpPr txBox="1"/>
            <p:nvPr/>
          </p:nvSpPr>
          <p:spPr>
            <a:xfrm>
              <a:off x="280268" y="1167352"/>
              <a:ext cx="1860533" cy="66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b">
              <a:spAutoFit/>
            </a:bodyPr>
            <a:lstStyle/>
            <a:p>
              <a:pPr algn="ctr" defTabSz="1217512">
                <a:spcBef>
                  <a:spcPts val="600"/>
                </a:spcBef>
                <a:defRPr sz="1200" b="1" cap="all">
                  <a:solidFill>
                    <a:srgbClr val="211F26"/>
                  </a:solidFill>
                  <a:latin typeface="Segoe UI"/>
                  <a:ea typeface="Segoe UI"/>
                  <a:cs typeface="Segoe UI"/>
                  <a:sym typeface="Segoe UI"/>
                </a:defRPr>
              </a:pPr>
              <a:r>
                <a:t>Werken met</a:t>
              </a:r>
              <a:br/>
              <a:r>
                <a:t>Lijstniveau knoppen</a:t>
              </a:r>
              <a:endParaRPr>
                <a:latin typeface="+mj-lt"/>
                <a:ea typeface="+mj-ea"/>
                <a:cs typeface="+mj-cs"/>
                <a:sym typeface="Calibri"/>
              </a:endParaRPr>
            </a:p>
            <a:p>
              <a:pPr algn="ctr">
                <a:spcBef>
                  <a:spcPts val="600"/>
                </a:spcBef>
                <a:defRPr sz="1000">
                  <a:solidFill>
                    <a:srgbClr val="211F26"/>
                  </a:solidFill>
                  <a:latin typeface="Segoe UI"/>
                  <a:ea typeface="Segoe UI"/>
                  <a:cs typeface="Segoe UI"/>
                  <a:sym typeface="Segoe UI"/>
                </a:defRPr>
              </a:pPr>
              <a:r>
                <a:t> </a:t>
              </a:r>
            </a:p>
          </p:txBody>
        </p:sp>
        <p:grpSp>
          <p:nvGrpSpPr>
            <p:cNvPr id="3081" name="Groep 654"/>
            <p:cNvGrpSpPr/>
            <p:nvPr/>
          </p:nvGrpSpPr>
          <p:grpSpPr>
            <a:xfrm>
              <a:off x="905113" y="545022"/>
              <a:ext cx="610842" cy="213515"/>
              <a:chOff x="0" y="0"/>
              <a:chExt cx="610841" cy="213514"/>
            </a:xfrm>
          </p:grpSpPr>
          <p:grpSp>
            <p:nvGrpSpPr>
              <p:cNvPr id="3072" name="Groep 655"/>
              <p:cNvGrpSpPr/>
              <p:nvPr/>
            </p:nvGrpSpPr>
            <p:grpSpPr>
              <a:xfrm>
                <a:off x="339147" y="0"/>
                <a:ext cx="271695" cy="213515"/>
                <a:chOff x="0" y="0"/>
                <a:chExt cx="271694" cy="213513"/>
              </a:xfrm>
            </p:grpSpPr>
            <p:sp>
              <p:nvSpPr>
                <p:cNvPr id="3067" name="Rechte verbindingslijn 664"/>
                <p:cNvSpPr/>
                <p:nvPr/>
              </p:nvSpPr>
              <p:spPr>
                <a:xfrm>
                  <a:off x="-1" y="0"/>
                  <a:ext cx="271696"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68" name="Rechte verbindingslijn 665"/>
                <p:cNvSpPr/>
                <p:nvPr/>
              </p:nvSpPr>
              <p:spPr>
                <a:xfrm>
                  <a:off x="-1" y="213514"/>
                  <a:ext cx="271696"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69" name="Rechte verbindingslijn 666"/>
                <p:cNvSpPr/>
                <p:nvPr/>
              </p:nvSpPr>
              <p:spPr>
                <a:xfrm>
                  <a:off x="145292" y="160136"/>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0" name="Rechte verbindingslijn 667"/>
                <p:cNvSpPr/>
                <p:nvPr/>
              </p:nvSpPr>
              <p:spPr>
                <a:xfrm>
                  <a:off x="145292" y="106757"/>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1" name="Rechte verbindingslijn 668"/>
                <p:cNvSpPr/>
                <p:nvPr/>
              </p:nvSpPr>
              <p:spPr>
                <a:xfrm>
                  <a:off x="145292" y="53378"/>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grpSp>
          <p:sp>
            <p:nvSpPr>
              <p:cNvPr id="3073" name="Pijl: rechts 656"/>
              <p:cNvSpPr/>
              <p:nvPr/>
            </p:nvSpPr>
            <p:spPr>
              <a:xfrm>
                <a:off x="339147" y="50998"/>
                <a:ext cx="113825" cy="109358"/>
              </a:xfrm>
              <a:prstGeom prst="rightArrow">
                <a:avLst>
                  <a:gd name="adj1" fmla="val 25329"/>
                  <a:gd name="adj2" fmla="val 63628"/>
                </a:avLst>
              </a:prstGeom>
              <a:solidFill>
                <a:srgbClr val="1FF524"/>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3079" name="Groep 657"/>
              <p:cNvGrpSpPr/>
              <p:nvPr/>
            </p:nvGrpSpPr>
            <p:grpSpPr>
              <a:xfrm>
                <a:off x="0" y="0"/>
                <a:ext cx="271695" cy="213515"/>
                <a:chOff x="0" y="0"/>
                <a:chExt cx="271694" cy="213513"/>
              </a:xfrm>
            </p:grpSpPr>
            <p:sp>
              <p:nvSpPr>
                <p:cNvPr id="3074" name="Rechte verbindingslijn 659"/>
                <p:cNvSpPr/>
                <p:nvPr/>
              </p:nvSpPr>
              <p:spPr>
                <a:xfrm>
                  <a:off x="-1" y="0"/>
                  <a:ext cx="271696"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5" name="Rechte verbindingslijn 660"/>
                <p:cNvSpPr/>
                <p:nvPr/>
              </p:nvSpPr>
              <p:spPr>
                <a:xfrm>
                  <a:off x="-1" y="213514"/>
                  <a:ext cx="271696"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6" name="Rechte verbindingslijn 661"/>
                <p:cNvSpPr/>
                <p:nvPr/>
              </p:nvSpPr>
              <p:spPr>
                <a:xfrm>
                  <a:off x="145292" y="160136"/>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7" name="Rechte verbindingslijn 662"/>
                <p:cNvSpPr/>
                <p:nvPr/>
              </p:nvSpPr>
              <p:spPr>
                <a:xfrm>
                  <a:off x="145292" y="106757"/>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sp>
              <p:nvSpPr>
                <p:cNvPr id="3078" name="Rechte verbindingslijn 663"/>
                <p:cNvSpPr/>
                <p:nvPr/>
              </p:nvSpPr>
              <p:spPr>
                <a:xfrm>
                  <a:off x="145292" y="53378"/>
                  <a:ext cx="122313" cy="1"/>
                </a:xfrm>
                <a:prstGeom prst="line">
                  <a:avLst/>
                </a:prstGeom>
                <a:solidFill>
                  <a:srgbClr val="FFFFFF"/>
                </a:solidFill>
                <a:ln w="19050" cap="flat">
                  <a:solidFill>
                    <a:srgbClr val="767171"/>
                  </a:solidFill>
                  <a:prstDash val="solid"/>
                  <a:round/>
                </a:ln>
                <a:effectLst/>
              </p:spPr>
              <p:txBody>
                <a:bodyPr wrap="square" lIns="45719" tIns="45719" rIns="45719" bIns="45719" numCol="1" anchor="t">
                  <a:noAutofit/>
                </a:bodyPr>
                <a:lstStyle/>
                <a:p>
                  <a:endParaRPr/>
                </a:p>
              </p:txBody>
            </p:sp>
          </p:grpSp>
          <p:sp>
            <p:nvSpPr>
              <p:cNvPr id="3080" name="Pijl: rechts 658"/>
              <p:cNvSpPr/>
              <p:nvPr/>
            </p:nvSpPr>
            <p:spPr>
              <a:xfrm flipH="1">
                <a:off x="0" y="50998"/>
                <a:ext cx="113824" cy="109358"/>
              </a:xfrm>
              <a:prstGeom prst="rightArrow">
                <a:avLst>
                  <a:gd name="adj1" fmla="val 25329"/>
                  <a:gd name="adj2" fmla="val 63628"/>
                </a:avLst>
              </a:prstGeom>
              <a:solidFill>
                <a:srgbClr val="FFFFFF"/>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nvGrpSpPr>
            <p:cNvPr id="3088" name="HYPERLINKS"/>
            <p:cNvGrpSpPr/>
            <p:nvPr/>
          </p:nvGrpSpPr>
          <p:grpSpPr>
            <a:xfrm>
              <a:off x="-1" y="-1"/>
              <a:ext cx="7399744" cy="4000424"/>
              <a:chOff x="0" y="0"/>
              <a:chExt cx="7399742" cy="4000421"/>
            </a:xfrm>
          </p:grpSpPr>
          <p:sp>
            <p:nvSpPr>
              <p:cNvPr id="3082" name="HYPERLINK">
                <a:hlinkClick r:id="rId4"/>
              </p:cNvPr>
              <p:cNvSpPr/>
              <p:nvPr/>
            </p:nvSpPr>
            <p:spPr>
              <a:xfrm>
                <a:off x="-1" y="0"/>
                <a:ext cx="2454996" cy="1953699"/>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83" name="HYPERLINK">
                <a:hlinkClick r:id="rId5"/>
              </p:cNvPr>
              <p:cNvSpPr/>
              <p:nvPr/>
            </p:nvSpPr>
            <p:spPr>
              <a:xfrm>
                <a:off x="2560514" y="0"/>
                <a:ext cx="2361856" cy="1953699"/>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84" name="HYPERLINK">
                <a:hlinkClick r:id="rId6"/>
              </p:cNvPr>
              <p:cNvSpPr/>
              <p:nvPr/>
            </p:nvSpPr>
            <p:spPr>
              <a:xfrm>
                <a:off x="5021851" y="0"/>
                <a:ext cx="2361855" cy="1953699"/>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85" name="HYPERLINK">
                <a:hlinkClick r:id="rId7"/>
              </p:cNvPr>
              <p:cNvSpPr/>
              <p:nvPr/>
            </p:nvSpPr>
            <p:spPr>
              <a:xfrm>
                <a:off x="-1" y="2046722"/>
                <a:ext cx="2454996" cy="1953700"/>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86" name="HYPERLINK">
                <a:hlinkClick r:id="rId8"/>
              </p:cNvPr>
              <p:cNvSpPr/>
              <p:nvPr/>
            </p:nvSpPr>
            <p:spPr>
              <a:xfrm>
                <a:off x="2550753" y="2046722"/>
                <a:ext cx="2376616" cy="1953700"/>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087" name="HYPERLINK">
                <a:hlinkClick r:id="rId9"/>
              </p:cNvPr>
              <p:cNvSpPr/>
              <p:nvPr/>
            </p:nvSpPr>
            <p:spPr>
              <a:xfrm>
                <a:off x="5023127" y="2046722"/>
                <a:ext cx="2376616" cy="1953700"/>
              </a:xfrm>
              <a:prstGeom prst="rect">
                <a:avLst/>
              </a:prstGeom>
              <a:solidFill>
                <a:srgbClr val="4472C4">
                  <a:alpha val="0"/>
                </a:srgbClr>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30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215392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TART">
    <p:spTree>
      <p:nvGrpSpPr>
        <p:cNvPr id="1" name=""/>
        <p:cNvGrpSpPr/>
        <p:nvPr/>
      </p:nvGrpSpPr>
      <p:grpSpPr>
        <a:xfrm>
          <a:off x="0" y="0"/>
          <a:ext cx="0" cy="0"/>
          <a:chOff x="0" y="0"/>
          <a:chExt cx="0" cy="0"/>
        </a:xfrm>
      </p:grpSpPr>
      <p:sp>
        <p:nvSpPr>
          <p:cNvPr id="3097" name="DARKGREY"/>
          <p:cNvSpPr/>
          <p:nvPr/>
        </p:nvSpPr>
        <p:spPr>
          <a:xfrm>
            <a:off x="-1" y="0"/>
            <a:ext cx="59293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31" y="0"/>
                </a:lnTo>
                <a:lnTo>
                  <a:pt x="19202" y="457"/>
                </a:lnTo>
                <a:cubicBezTo>
                  <a:pt x="20739" y="3211"/>
                  <a:pt x="21600" y="6299"/>
                  <a:pt x="21600" y="9560"/>
                </a:cubicBezTo>
                <a:cubicBezTo>
                  <a:pt x="21600" y="13909"/>
                  <a:pt x="20069" y="17949"/>
                  <a:pt x="17447" y="21300"/>
                </a:cubicBezTo>
                <a:lnTo>
                  <a:pt x="17200" y="21600"/>
                </a:lnTo>
                <a:lnTo>
                  <a:pt x="0" y="21600"/>
                </a:lnTo>
                <a:close/>
              </a:path>
            </a:pathLst>
          </a:custGeom>
          <a:solidFill>
            <a:srgbClr val="211F26"/>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3098" name="Rechthoek 131"/>
          <p:cNvSpPr/>
          <p:nvPr/>
        </p:nvSpPr>
        <p:spPr>
          <a:xfrm>
            <a:off x="4749760" y="2124422"/>
            <a:ext cx="3410366" cy="4026279"/>
          </a:xfrm>
          <a:prstGeom prst="rect">
            <a:avLst/>
          </a:prstGeom>
          <a:solidFill>
            <a:srgbClr val="FFFFFF"/>
          </a:solidFill>
          <a:ln w="12700">
            <a:solidFill>
              <a:srgbClr val="EBECEC"/>
            </a:solidFill>
            <a:miter/>
          </a:ln>
        </p:spPr>
        <p:txBody>
          <a:bodyPr lIns="45719" rIns="45719" anchor="ctr"/>
          <a:lstStyle/>
          <a:p>
            <a:pPr algn="ctr">
              <a:defRPr>
                <a:solidFill>
                  <a:srgbClr val="FFFFFF"/>
                </a:solidFill>
                <a:latin typeface="+mj-lt"/>
                <a:ea typeface="+mj-ea"/>
                <a:cs typeface="+mj-cs"/>
                <a:sym typeface="Calibri"/>
              </a:defRPr>
            </a:pPr>
            <a:endParaRPr/>
          </a:p>
        </p:txBody>
      </p:sp>
      <p:grpSp>
        <p:nvGrpSpPr>
          <p:cNvPr id="3101" name="Afbeelding 140"/>
          <p:cNvGrpSpPr/>
          <p:nvPr/>
        </p:nvGrpSpPr>
        <p:grpSpPr>
          <a:xfrm>
            <a:off x="5037911" y="2340981"/>
            <a:ext cx="2834064" cy="1544856"/>
            <a:chOff x="0" y="0"/>
            <a:chExt cx="2834063" cy="1544855"/>
          </a:xfrm>
        </p:grpSpPr>
        <p:pic>
          <p:nvPicPr>
            <p:cNvPr id="3099" name="image5.jpeg" descr="image5.jpeg"/>
            <p:cNvPicPr>
              <a:picLocks noChangeAspect="1"/>
            </p:cNvPicPr>
            <p:nvPr/>
          </p:nvPicPr>
          <p:blipFill>
            <a:blip r:embed="rId2"/>
            <a:srcRect/>
            <a:stretch>
              <a:fillRect/>
            </a:stretch>
          </p:blipFill>
          <p:spPr>
            <a:xfrm>
              <a:off x="4762" y="4962"/>
              <a:ext cx="2824539" cy="1535131"/>
            </a:xfrm>
            <a:prstGeom prst="rect">
              <a:avLst/>
            </a:prstGeom>
            <a:ln w="12700" cap="flat">
              <a:noFill/>
              <a:miter lim="400000"/>
            </a:ln>
            <a:effectLst/>
          </p:spPr>
        </p:pic>
        <p:sp>
          <p:nvSpPr>
            <p:cNvPr id="3100" name="Rectangle"/>
            <p:cNvSpPr/>
            <p:nvPr/>
          </p:nvSpPr>
          <p:spPr>
            <a:xfrm>
              <a:off x="0" y="0"/>
              <a:ext cx="2834064" cy="1544856"/>
            </a:xfrm>
            <a:prstGeom prst="rect">
              <a:avLst/>
            </a:prstGeom>
            <a:noFill/>
            <a:ln w="9525" cap="flat">
              <a:solidFill>
                <a:srgbClr val="D1D3D4"/>
              </a:solidFill>
              <a:prstDash val="solid"/>
              <a:round/>
            </a:ln>
            <a:effectLst/>
          </p:spPr>
          <p:txBody>
            <a:bodyPr wrap="square" lIns="45719" tIns="45719" rIns="45719" bIns="45719" numCol="1" anchor="ctr">
              <a:noAutofit/>
            </a:bodyPr>
            <a:lstStyle/>
            <a:p>
              <a:endParaRPr/>
            </a:p>
          </p:txBody>
        </p:sp>
      </p:grpSp>
      <p:sp>
        <p:nvSpPr>
          <p:cNvPr id="3102" name="Rechthoek 130"/>
          <p:cNvSpPr/>
          <p:nvPr/>
        </p:nvSpPr>
        <p:spPr>
          <a:xfrm>
            <a:off x="1221297" y="2124422"/>
            <a:ext cx="3410367" cy="4026279"/>
          </a:xfrm>
          <a:prstGeom prst="rect">
            <a:avLst/>
          </a:prstGeom>
          <a:solidFill>
            <a:srgbClr val="FFFFFF"/>
          </a:solidFill>
          <a:ln w="12700">
            <a:solidFill>
              <a:srgbClr val="EBECEC"/>
            </a:solidFill>
            <a:miter/>
          </a:ln>
        </p:spPr>
        <p:txBody>
          <a:bodyPr lIns="45719" rIns="45719" anchor="ctr"/>
          <a:lstStyle/>
          <a:p>
            <a:pPr algn="ctr">
              <a:defRPr>
                <a:solidFill>
                  <a:srgbClr val="FFFFFF"/>
                </a:solidFill>
                <a:latin typeface="+mj-lt"/>
                <a:ea typeface="+mj-ea"/>
                <a:cs typeface="+mj-cs"/>
                <a:sym typeface="Calibri"/>
              </a:defRPr>
            </a:pPr>
            <a:endParaRPr/>
          </a:p>
        </p:txBody>
      </p:sp>
      <p:sp>
        <p:nvSpPr>
          <p:cNvPr id="3103" name="Rechthoek 132"/>
          <p:cNvSpPr/>
          <p:nvPr/>
        </p:nvSpPr>
        <p:spPr>
          <a:xfrm>
            <a:off x="8278222" y="2124422"/>
            <a:ext cx="3410366" cy="4026279"/>
          </a:xfrm>
          <a:prstGeom prst="rect">
            <a:avLst/>
          </a:prstGeom>
          <a:solidFill>
            <a:srgbClr val="FFFFFF"/>
          </a:solidFill>
          <a:ln w="12700">
            <a:solidFill>
              <a:srgbClr val="EBECEC"/>
            </a:solidFill>
            <a:miter/>
          </a:ln>
        </p:spPr>
        <p:txBody>
          <a:bodyPr lIns="45719" rIns="45719" anchor="ctr"/>
          <a:lstStyle/>
          <a:p>
            <a:pPr algn="ctr">
              <a:defRPr>
                <a:solidFill>
                  <a:srgbClr val="FFFFFF"/>
                </a:solidFill>
                <a:latin typeface="+mj-lt"/>
                <a:ea typeface="+mj-ea"/>
                <a:cs typeface="+mj-cs"/>
                <a:sym typeface="Calibri"/>
              </a:defRPr>
            </a:pPr>
            <a:endParaRPr/>
          </a:p>
        </p:txBody>
      </p:sp>
      <p:sp>
        <p:nvSpPr>
          <p:cNvPr id="3104" name="Rechthoek 137"/>
          <p:cNvSpPr/>
          <p:nvPr/>
        </p:nvSpPr>
        <p:spPr>
          <a:xfrm>
            <a:off x="8279389" y="4835676"/>
            <a:ext cx="3409201" cy="1315025"/>
          </a:xfrm>
          <a:prstGeom prst="rect">
            <a:avLst/>
          </a:prstGeom>
          <a:blipFill>
            <a:blip r:embed="rId3"/>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105" name="Rechthoek 135"/>
          <p:cNvSpPr/>
          <p:nvPr/>
        </p:nvSpPr>
        <p:spPr>
          <a:xfrm>
            <a:off x="1222464" y="4835676"/>
            <a:ext cx="3409201" cy="1315025"/>
          </a:xfrm>
          <a:prstGeom prst="rect">
            <a:avLst/>
          </a:prstGeom>
          <a:blipFill>
            <a:blip r:embed="rId3"/>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106" name="Rechthoek 136"/>
          <p:cNvSpPr/>
          <p:nvPr/>
        </p:nvSpPr>
        <p:spPr>
          <a:xfrm>
            <a:off x="4750925" y="4835676"/>
            <a:ext cx="3409201" cy="1315025"/>
          </a:xfrm>
          <a:prstGeom prst="rect">
            <a:avLst/>
          </a:prstGeom>
          <a:blipFill>
            <a:blip r:embed="rId3"/>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3107" name="Titel 1"/>
          <p:cNvSpPr txBox="1"/>
          <p:nvPr/>
        </p:nvSpPr>
        <p:spPr>
          <a:xfrm>
            <a:off x="1221297" y="1214469"/>
            <a:ext cx="5624672"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80000"/>
              </a:lnSpc>
              <a:defRPr sz="3000" b="1" cap="all">
                <a:solidFill>
                  <a:srgbClr val="FFFFFF"/>
                </a:solidFill>
                <a:latin typeface="Segoe UI"/>
                <a:ea typeface="Segoe UI"/>
                <a:cs typeface="Segoe UI"/>
                <a:sym typeface="Segoe UI"/>
              </a:defRPr>
            </a:pPr>
            <a:r>
              <a:t>Voordat </a:t>
            </a:r>
            <a:br/>
            <a:r>
              <a:t>je begint…</a:t>
            </a:r>
          </a:p>
        </p:txBody>
      </p:sp>
      <p:grpSp>
        <p:nvGrpSpPr>
          <p:cNvPr id="3111" name="P"/>
          <p:cNvGrpSpPr/>
          <p:nvPr/>
        </p:nvGrpSpPr>
        <p:grpSpPr>
          <a:xfrm>
            <a:off x="970648" y="720000"/>
            <a:ext cx="360002" cy="360000"/>
            <a:chOff x="0" y="0"/>
            <a:chExt cx="360000" cy="359999"/>
          </a:xfrm>
        </p:grpSpPr>
        <p:sp>
          <p:nvSpPr>
            <p:cNvPr id="3108" name="Rechthoekige driehoek 633"/>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3109" name="Rechthoek 634"/>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3110" name="Ovaal 635"/>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3112" name="Tekstvak 128"/>
          <p:cNvSpPr txBox="1"/>
          <p:nvPr/>
        </p:nvSpPr>
        <p:spPr>
          <a:xfrm>
            <a:off x="1509920" y="5023267"/>
            <a:ext cx="2977744" cy="892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90000"/>
              </a:lnSpc>
              <a:defRPr sz="1400">
                <a:solidFill>
                  <a:srgbClr val="211F26"/>
                </a:solidFill>
                <a:latin typeface="Segoe UI"/>
                <a:ea typeface="Segoe UI"/>
                <a:cs typeface="Segoe UI"/>
                <a:sym typeface="Segoe UI"/>
              </a:defRPr>
            </a:pPr>
            <a:r>
              <a:t>Klik onder de tab </a:t>
            </a:r>
            <a:r>
              <a:rPr sz="1200" b="1" cap="all"/>
              <a:t>‘START’</a:t>
            </a:r>
            <a:r>
              <a:t> op de </a:t>
            </a:r>
            <a:br/>
            <a:r>
              <a:t>knop </a:t>
            </a:r>
            <a:r>
              <a:rPr sz="1200" b="1" cap="all"/>
              <a:t>‘Nieuwe dia’ </a:t>
            </a:r>
            <a:r>
              <a:t>om een nieuwe </a:t>
            </a:r>
            <a:br/>
            <a:r>
              <a:t>template indeling toe te voegen </a:t>
            </a:r>
            <a:br/>
            <a:r>
              <a:t>aan de presentatie.</a:t>
            </a:r>
          </a:p>
        </p:txBody>
      </p:sp>
      <p:sp>
        <p:nvSpPr>
          <p:cNvPr id="3113" name="Tekstvak 129"/>
          <p:cNvSpPr txBox="1"/>
          <p:nvPr/>
        </p:nvSpPr>
        <p:spPr>
          <a:xfrm>
            <a:off x="5038383" y="5023267"/>
            <a:ext cx="2977456" cy="1109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90000"/>
              </a:lnSpc>
              <a:defRPr sz="1200" b="1" cap="all">
                <a:solidFill>
                  <a:srgbClr val="211F26"/>
                </a:solidFill>
                <a:latin typeface="Segoe UI"/>
                <a:ea typeface="Segoe UI"/>
                <a:cs typeface="Segoe UI"/>
                <a:sym typeface="Segoe UI"/>
              </a:defRPr>
            </a:pPr>
            <a:r>
              <a:t>Let op: </a:t>
            </a:r>
            <a:r>
              <a:rPr sz="1400" b="0" cap="none"/>
              <a:t>Het is niet mogelijk een dia te kopiëren met een andere opmaak. Teksten en andere objecten kunnen één-voor-één worden gekopieerd </a:t>
            </a:r>
            <a:endParaRPr sz="1000">
              <a:solidFill>
                <a:srgbClr val="44546A"/>
              </a:solidFill>
              <a:latin typeface="+mj-lt"/>
              <a:ea typeface="+mj-ea"/>
              <a:cs typeface="+mj-cs"/>
              <a:sym typeface="Calibri"/>
            </a:endParaRPr>
          </a:p>
          <a:p>
            <a:pPr>
              <a:lnSpc>
                <a:spcPct val="90000"/>
              </a:lnSpc>
              <a:defRPr sz="1400">
                <a:solidFill>
                  <a:srgbClr val="211F26"/>
                </a:solidFill>
                <a:latin typeface="Segoe UI"/>
                <a:ea typeface="Segoe UI"/>
                <a:cs typeface="Segoe UI"/>
                <a:sym typeface="Segoe UI"/>
              </a:defRPr>
            </a:pPr>
            <a:r>
              <a:t>van de originele dia naar de nieuwe.</a:t>
            </a:r>
          </a:p>
        </p:txBody>
      </p:sp>
      <p:pic>
        <p:nvPicPr>
          <p:cNvPr id="3114" name="Afbeelding 139" descr="Afbeelding 139"/>
          <p:cNvPicPr>
            <a:picLocks noChangeAspect="1"/>
          </p:cNvPicPr>
          <p:nvPr/>
        </p:nvPicPr>
        <p:blipFill>
          <a:blip r:embed="rId4"/>
          <a:stretch>
            <a:fillRect/>
          </a:stretch>
        </p:blipFill>
        <p:spPr>
          <a:xfrm>
            <a:off x="1518900" y="2345744"/>
            <a:ext cx="2815163" cy="1526471"/>
          </a:xfrm>
          <a:prstGeom prst="rect">
            <a:avLst/>
          </a:prstGeom>
          <a:ln>
            <a:solidFill>
              <a:srgbClr val="D1D3D4"/>
            </a:solidFill>
          </a:ln>
        </p:spPr>
      </p:pic>
      <p:pic>
        <p:nvPicPr>
          <p:cNvPr id="3115" name="Afbeelding 141" descr="Afbeelding 141"/>
          <p:cNvPicPr>
            <a:picLocks noChangeAspect="1"/>
          </p:cNvPicPr>
          <p:nvPr/>
        </p:nvPicPr>
        <p:blipFill>
          <a:blip r:embed="rId5"/>
          <a:stretch>
            <a:fillRect/>
          </a:stretch>
        </p:blipFill>
        <p:spPr>
          <a:xfrm>
            <a:off x="8571856" y="2357128"/>
            <a:ext cx="2823100" cy="1534548"/>
          </a:xfrm>
          <a:prstGeom prst="rect">
            <a:avLst/>
          </a:prstGeom>
          <a:ln>
            <a:solidFill>
              <a:srgbClr val="D1D3D4"/>
            </a:solidFill>
          </a:ln>
        </p:spPr>
      </p:pic>
      <p:sp>
        <p:nvSpPr>
          <p:cNvPr id="3116" name="Rechthoek 125"/>
          <p:cNvSpPr/>
          <p:nvPr/>
        </p:nvSpPr>
        <p:spPr>
          <a:xfrm>
            <a:off x="1792932" y="2297429"/>
            <a:ext cx="154139" cy="258857"/>
          </a:xfrm>
          <a:prstGeom prst="rect">
            <a:avLst/>
          </a:prstGeom>
          <a:solidFill>
            <a:srgbClr val="1FF624">
              <a:alpha val="10000"/>
            </a:srgbClr>
          </a:solidFill>
          <a:ln w="15875">
            <a:solidFill>
              <a:srgbClr val="1FF624"/>
            </a:solidFill>
            <a:miter/>
          </a:ln>
        </p:spPr>
        <p:txBody>
          <a:bodyPr lIns="45719" rIns="45719" anchor="ctr"/>
          <a:lstStyle/>
          <a:p>
            <a:pPr algn="ctr">
              <a:defRPr>
                <a:solidFill>
                  <a:srgbClr val="FFFFFF"/>
                </a:solidFill>
                <a:latin typeface="+mj-lt"/>
                <a:ea typeface="+mj-ea"/>
                <a:cs typeface="+mj-cs"/>
                <a:sym typeface="Calibri"/>
              </a:defRPr>
            </a:pPr>
            <a:endParaRPr/>
          </a:p>
        </p:txBody>
      </p:sp>
      <p:grpSp>
        <p:nvGrpSpPr>
          <p:cNvPr id="3119" name="Ovaal 110"/>
          <p:cNvGrpSpPr/>
          <p:nvPr/>
        </p:nvGrpSpPr>
        <p:grpSpPr>
          <a:xfrm>
            <a:off x="1281321" y="4696826"/>
            <a:ext cx="288001" cy="288001"/>
            <a:chOff x="0" y="0"/>
            <a:chExt cx="288000" cy="288000"/>
          </a:xfrm>
        </p:grpSpPr>
        <p:sp>
          <p:nvSpPr>
            <p:cNvPr id="3117" name="Circle"/>
            <p:cNvSpPr/>
            <p:nvPr/>
          </p:nvSpPr>
          <p:spPr>
            <a:xfrm>
              <a:off x="-1" y="-1"/>
              <a:ext cx="288002" cy="288002"/>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3118" name="A"/>
            <p:cNvSpPr txBox="1"/>
            <p:nvPr/>
          </p:nvSpPr>
          <p:spPr>
            <a:xfrm>
              <a:off x="42177" y="55099"/>
              <a:ext cx="203646"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A</a:t>
              </a:r>
            </a:p>
          </p:txBody>
        </p:sp>
      </p:grpSp>
      <p:grpSp>
        <p:nvGrpSpPr>
          <p:cNvPr id="3122" name="Ovaal 111"/>
          <p:cNvGrpSpPr/>
          <p:nvPr/>
        </p:nvGrpSpPr>
        <p:grpSpPr>
          <a:xfrm>
            <a:off x="4809783" y="4696826"/>
            <a:ext cx="288001" cy="288001"/>
            <a:chOff x="0" y="0"/>
            <a:chExt cx="288000" cy="288000"/>
          </a:xfrm>
        </p:grpSpPr>
        <p:sp>
          <p:nvSpPr>
            <p:cNvPr id="3120" name="Circle"/>
            <p:cNvSpPr/>
            <p:nvPr/>
          </p:nvSpPr>
          <p:spPr>
            <a:xfrm>
              <a:off x="-1" y="-1"/>
              <a:ext cx="288002" cy="288002"/>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3121" name="B"/>
            <p:cNvSpPr txBox="1"/>
            <p:nvPr/>
          </p:nvSpPr>
          <p:spPr>
            <a:xfrm>
              <a:off x="42177" y="55099"/>
              <a:ext cx="203646"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B</a:t>
              </a:r>
            </a:p>
          </p:txBody>
        </p:sp>
      </p:grpSp>
      <p:sp>
        <p:nvSpPr>
          <p:cNvPr id="3123" name="Tekstvak 113"/>
          <p:cNvSpPr txBox="1"/>
          <p:nvPr/>
        </p:nvSpPr>
        <p:spPr>
          <a:xfrm>
            <a:off x="8566845" y="5023267"/>
            <a:ext cx="2977456" cy="1109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90000"/>
              </a:lnSpc>
              <a:defRPr sz="1400">
                <a:solidFill>
                  <a:srgbClr val="211F26"/>
                </a:solidFill>
                <a:latin typeface="Segoe UI"/>
                <a:ea typeface="Segoe UI"/>
                <a:cs typeface="Segoe UI"/>
                <a:sym typeface="Segoe UI"/>
              </a:defRPr>
            </a:pPr>
            <a:r>
              <a:t>Klik met je rechter muisknop op de miniatuur weergave van de dia, aan de linkerkant van het scherm. </a:t>
            </a:r>
            <a:br/>
            <a:r>
              <a:t>Klik dan op </a:t>
            </a:r>
            <a:r>
              <a:rPr sz="1200" b="1" cap="all"/>
              <a:t>‘Dia herstellen’ </a:t>
            </a:r>
            <a:r>
              <a:t>om</a:t>
            </a:r>
            <a:br/>
            <a:r>
              <a:t>de opmaak van de dia te herstellen.</a:t>
            </a:r>
          </a:p>
        </p:txBody>
      </p:sp>
      <p:grpSp>
        <p:nvGrpSpPr>
          <p:cNvPr id="3126" name="Ovaal 117"/>
          <p:cNvGrpSpPr/>
          <p:nvPr/>
        </p:nvGrpSpPr>
        <p:grpSpPr>
          <a:xfrm>
            <a:off x="8338246" y="4696826"/>
            <a:ext cx="288001" cy="288001"/>
            <a:chOff x="0" y="0"/>
            <a:chExt cx="288000" cy="288000"/>
          </a:xfrm>
        </p:grpSpPr>
        <p:sp>
          <p:nvSpPr>
            <p:cNvPr id="3124" name="Circle"/>
            <p:cNvSpPr/>
            <p:nvPr/>
          </p:nvSpPr>
          <p:spPr>
            <a:xfrm>
              <a:off x="-1" y="-1"/>
              <a:ext cx="288002" cy="288002"/>
            </a:xfrm>
            <a:prstGeom prst="ellipse">
              <a:avLst/>
            </a:prstGeom>
            <a:solidFill>
              <a:srgbClr val="18161C"/>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3125" name="C"/>
            <p:cNvSpPr txBox="1"/>
            <p:nvPr/>
          </p:nvSpPr>
          <p:spPr>
            <a:xfrm>
              <a:off x="42177" y="55099"/>
              <a:ext cx="203646" cy="17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C</a:t>
              </a:r>
            </a:p>
          </p:txBody>
        </p:sp>
      </p:grpSp>
      <p:pic>
        <p:nvPicPr>
          <p:cNvPr id="3127" name="Afbeelding 119" descr="Afbeelding 119"/>
          <p:cNvPicPr>
            <a:picLocks noChangeAspect="1"/>
          </p:cNvPicPr>
          <p:nvPr/>
        </p:nvPicPr>
        <p:blipFill>
          <a:blip r:embed="rId6"/>
          <a:stretch>
            <a:fillRect/>
          </a:stretch>
        </p:blipFill>
        <p:spPr>
          <a:xfrm>
            <a:off x="10216205" y="3386683"/>
            <a:ext cx="1258748" cy="1255365"/>
          </a:xfrm>
          <a:prstGeom prst="rect">
            <a:avLst/>
          </a:prstGeom>
          <a:ln w="15875">
            <a:solidFill>
              <a:srgbClr val="1FF624"/>
            </a:solidFill>
          </a:ln>
        </p:spPr>
      </p:pic>
      <p:pic>
        <p:nvPicPr>
          <p:cNvPr id="3128" name="Afbeelding 4" descr="Afbeelding 4"/>
          <p:cNvPicPr>
            <a:picLocks noChangeAspect="1"/>
          </p:cNvPicPr>
          <p:nvPr/>
        </p:nvPicPr>
        <p:blipFill>
          <a:blip r:embed="rId7"/>
          <a:stretch>
            <a:fillRect/>
          </a:stretch>
        </p:blipFill>
        <p:spPr>
          <a:xfrm>
            <a:off x="2960196" y="3402155"/>
            <a:ext cx="1454736" cy="1244857"/>
          </a:xfrm>
          <a:prstGeom prst="rect">
            <a:avLst/>
          </a:prstGeom>
          <a:ln w="15875">
            <a:solidFill>
              <a:srgbClr val="1FF624"/>
            </a:solidFill>
          </a:ln>
        </p:spPr>
      </p:pic>
      <p:pic>
        <p:nvPicPr>
          <p:cNvPr id="3129" name="Afbeelding 152" descr="Afbeelding 152"/>
          <p:cNvPicPr>
            <a:picLocks noChangeAspect="1"/>
          </p:cNvPicPr>
          <p:nvPr/>
        </p:nvPicPr>
        <p:blipFill>
          <a:blip r:embed="rId8"/>
          <a:stretch>
            <a:fillRect/>
          </a:stretch>
        </p:blipFill>
        <p:spPr>
          <a:xfrm>
            <a:off x="6654110" y="3390900"/>
            <a:ext cx="1308141" cy="1255364"/>
          </a:xfrm>
          <a:prstGeom prst="rect">
            <a:avLst/>
          </a:prstGeom>
          <a:ln w="15875">
            <a:solidFill>
              <a:srgbClr val="1FF624"/>
            </a:solidFill>
          </a:ln>
        </p:spPr>
      </p:pic>
      <p:grpSp>
        <p:nvGrpSpPr>
          <p:cNvPr id="3132" name="Groep 13"/>
          <p:cNvGrpSpPr/>
          <p:nvPr/>
        </p:nvGrpSpPr>
        <p:grpSpPr>
          <a:xfrm>
            <a:off x="7333580" y="3927883"/>
            <a:ext cx="433399" cy="433399"/>
            <a:chOff x="0" y="0"/>
            <a:chExt cx="433398" cy="433398"/>
          </a:xfrm>
        </p:grpSpPr>
        <p:sp>
          <p:nvSpPr>
            <p:cNvPr id="3130" name="Ovaal 154"/>
            <p:cNvSpPr/>
            <p:nvPr/>
          </p:nvSpPr>
          <p:spPr>
            <a:xfrm>
              <a:off x="-1" y="-1"/>
              <a:ext cx="433400" cy="433400"/>
            </a:xfrm>
            <a:prstGeom prst="ellipse">
              <a:avLst/>
            </a:prstGeom>
            <a:solidFill>
              <a:srgbClr val="B7472A"/>
            </a:solidFill>
            <a:ln w="12700" cap="flat">
              <a:noFill/>
              <a:miter lim="400000"/>
            </a:ln>
            <a:effectLst/>
          </p:spPr>
          <p:txBody>
            <a:bodyPr wrap="square" lIns="45719" tIns="45719" rIns="45719" bIns="45719" numCol="1" anchor="ctr">
              <a:noAutofit/>
            </a:bodyPr>
            <a:lstStyle/>
            <a:p>
              <a:pPr algn="ctr">
                <a:defRPr sz="2300">
                  <a:solidFill>
                    <a:srgbClr val="FFFFFF"/>
                  </a:solidFill>
                  <a:latin typeface="+mj-lt"/>
                  <a:ea typeface="+mj-ea"/>
                  <a:cs typeface="+mj-cs"/>
                  <a:sym typeface="Calibri"/>
                </a:defRPr>
              </a:pPr>
              <a:endParaRPr/>
            </a:p>
          </p:txBody>
        </p:sp>
        <p:sp>
          <p:nvSpPr>
            <p:cNvPr id="3131" name="Vermenigvuldigen 40"/>
            <p:cNvSpPr/>
            <p:nvPr/>
          </p:nvSpPr>
          <p:spPr>
            <a:xfrm>
              <a:off x="102798" y="103255"/>
              <a:ext cx="226885" cy="226886"/>
            </a:xfrm>
            <a:custGeom>
              <a:avLst/>
              <a:gdLst/>
              <a:ahLst/>
              <a:cxnLst>
                <a:cxn ang="0">
                  <a:pos x="wd2" y="hd2"/>
                </a:cxn>
                <a:cxn ang="5400000">
                  <a:pos x="wd2" y="hd2"/>
                </a:cxn>
                <a:cxn ang="10800000">
                  <a:pos x="wd2" y="hd2"/>
                </a:cxn>
                <a:cxn ang="16200000">
                  <a:pos x="wd2" y="hd2"/>
                </a:cxn>
              </a:cxnLst>
              <a:rect l="0" t="0" r="r" b="b"/>
              <a:pathLst>
                <a:path w="21600" h="21600" extrusionOk="0">
                  <a:moveTo>
                    <a:pt x="0" y="1473"/>
                  </a:moveTo>
                  <a:lnTo>
                    <a:pt x="1473" y="0"/>
                  </a:lnTo>
                  <a:lnTo>
                    <a:pt x="10800" y="9327"/>
                  </a:lnTo>
                  <a:lnTo>
                    <a:pt x="20127" y="0"/>
                  </a:lnTo>
                  <a:lnTo>
                    <a:pt x="21600" y="1473"/>
                  </a:lnTo>
                  <a:lnTo>
                    <a:pt x="12273" y="10800"/>
                  </a:lnTo>
                  <a:lnTo>
                    <a:pt x="21600" y="20127"/>
                  </a:lnTo>
                  <a:lnTo>
                    <a:pt x="20127" y="21600"/>
                  </a:lnTo>
                  <a:lnTo>
                    <a:pt x="10800" y="12273"/>
                  </a:lnTo>
                  <a:lnTo>
                    <a:pt x="1473" y="21600"/>
                  </a:lnTo>
                  <a:lnTo>
                    <a:pt x="0" y="20127"/>
                  </a:lnTo>
                  <a:lnTo>
                    <a:pt x="9327" y="108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2300">
                  <a:solidFill>
                    <a:srgbClr val="FFFFFF"/>
                  </a:solidFill>
                  <a:latin typeface="+mj-lt"/>
                  <a:ea typeface="+mj-ea"/>
                  <a:cs typeface="+mj-cs"/>
                  <a:sym typeface="Calibri"/>
                </a:defRPr>
              </a:pPr>
              <a:endParaRPr/>
            </a:p>
          </p:txBody>
        </p:sp>
      </p:grpSp>
      <p:grpSp>
        <p:nvGrpSpPr>
          <p:cNvPr id="3135" name="Groep 157"/>
          <p:cNvGrpSpPr/>
          <p:nvPr/>
        </p:nvGrpSpPr>
        <p:grpSpPr>
          <a:xfrm>
            <a:off x="5300405" y="2741651"/>
            <a:ext cx="135195" cy="135195"/>
            <a:chOff x="0" y="0"/>
            <a:chExt cx="135194" cy="135194"/>
          </a:xfrm>
        </p:grpSpPr>
        <p:sp>
          <p:nvSpPr>
            <p:cNvPr id="3133" name="Ovaal 158"/>
            <p:cNvSpPr/>
            <p:nvPr/>
          </p:nvSpPr>
          <p:spPr>
            <a:xfrm>
              <a:off x="-1" y="-1"/>
              <a:ext cx="135196" cy="135196"/>
            </a:xfrm>
            <a:prstGeom prst="ellipse">
              <a:avLst/>
            </a:prstGeom>
            <a:solidFill>
              <a:srgbClr val="B7472A"/>
            </a:solidFill>
            <a:ln w="12700" cap="flat">
              <a:noFill/>
              <a:miter lim="400000"/>
            </a:ln>
            <a:effectLst/>
          </p:spPr>
          <p:txBody>
            <a:bodyPr wrap="square" lIns="45719" tIns="45719" rIns="45719" bIns="45719" numCol="1" anchor="ctr">
              <a:noAutofit/>
            </a:bodyPr>
            <a:lstStyle/>
            <a:p>
              <a:pPr algn="ctr">
                <a:defRPr sz="2300">
                  <a:solidFill>
                    <a:srgbClr val="FFFFFF"/>
                  </a:solidFill>
                  <a:latin typeface="+mj-lt"/>
                  <a:ea typeface="+mj-ea"/>
                  <a:cs typeface="+mj-cs"/>
                  <a:sym typeface="Calibri"/>
                </a:defRPr>
              </a:pPr>
              <a:endParaRPr/>
            </a:p>
          </p:txBody>
        </p:sp>
        <p:sp>
          <p:nvSpPr>
            <p:cNvPr id="3134" name="Vermenigvuldigen 40"/>
            <p:cNvSpPr/>
            <p:nvPr/>
          </p:nvSpPr>
          <p:spPr>
            <a:xfrm>
              <a:off x="32067" y="32210"/>
              <a:ext cx="70774" cy="70774"/>
            </a:xfrm>
            <a:custGeom>
              <a:avLst/>
              <a:gdLst/>
              <a:ahLst/>
              <a:cxnLst>
                <a:cxn ang="0">
                  <a:pos x="wd2" y="hd2"/>
                </a:cxn>
                <a:cxn ang="5400000">
                  <a:pos x="wd2" y="hd2"/>
                </a:cxn>
                <a:cxn ang="10800000">
                  <a:pos x="wd2" y="hd2"/>
                </a:cxn>
                <a:cxn ang="16200000">
                  <a:pos x="wd2" y="hd2"/>
                </a:cxn>
              </a:cxnLst>
              <a:rect l="0" t="0" r="r" b="b"/>
              <a:pathLst>
                <a:path w="21600" h="21600" extrusionOk="0">
                  <a:moveTo>
                    <a:pt x="0" y="1473"/>
                  </a:moveTo>
                  <a:lnTo>
                    <a:pt x="1473" y="0"/>
                  </a:lnTo>
                  <a:lnTo>
                    <a:pt x="10800" y="9327"/>
                  </a:lnTo>
                  <a:lnTo>
                    <a:pt x="20127" y="0"/>
                  </a:lnTo>
                  <a:lnTo>
                    <a:pt x="21600" y="1473"/>
                  </a:lnTo>
                  <a:lnTo>
                    <a:pt x="12273" y="10800"/>
                  </a:lnTo>
                  <a:lnTo>
                    <a:pt x="21600" y="20127"/>
                  </a:lnTo>
                  <a:lnTo>
                    <a:pt x="20127" y="21600"/>
                  </a:lnTo>
                  <a:lnTo>
                    <a:pt x="10800" y="12273"/>
                  </a:lnTo>
                  <a:lnTo>
                    <a:pt x="1473" y="21600"/>
                  </a:lnTo>
                  <a:lnTo>
                    <a:pt x="0" y="20127"/>
                  </a:lnTo>
                  <a:lnTo>
                    <a:pt x="9327" y="108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2300">
                  <a:solidFill>
                    <a:srgbClr val="FFFFFF"/>
                  </a:solidFill>
                  <a:latin typeface="+mj-lt"/>
                  <a:ea typeface="+mj-ea"/>
                  <a:cs typeface="+mj-cs"/>
                  <a:sym typeface="Calibri"/>
                </a:defRPr>
              </a:pPr>
              <a:endParaRPr/>
            </a:p>
          </p:txBody>
        </p:sp>
      </p:grpSp>
      <p:sp>
        <p:nvSpPr>
          <p:cNvPr id="3136" name="HYPERLINK (WEBSITE)">
            <a:hlinkClick r:id="rId9"/>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3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5053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elpagin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EC091C66-A822-464B-80B7-A8CF7835BC01}"/>
              </a:ext>
            </a:extLst>
          </p:cNvPr>
          <p:cNvSpPr/>
          <p:nvPr userDrawn="1"/>
        </p:nvSpPr>
        <p:spPr>
          <a:xfrm>
            <a:off x="-10750" y="0"/>
            <a:ext cx="12202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hasCustomPrompt="1"/>
          </p:nvPr>
        </p:nvSpPr>
        <p:spPr>
          <a:xfrm>
            <a:off x="2153413" y="3879852"/>
            <a:ext cx="9358256" cy="1621063"/>
          </a:xfrm>
        </p:spPr>
        <p:txBody>
          <a:bodyPr anchor="b"/>
          <a:lstStyle>
            <a:lvl1pPr algn="r">
              <a:defRPr sz="3800">
                <a:solidFill>
                  <a:schemeClr val="bg1"/>
                </a:solidFill>
              </a:defRPr>
            </a:lvl1pPr>
          </a:lstStyle>
          <a:p>
            <a:r>
              <a:rPr lang="nl-NL" dirty="0"/>
              <a:t>Plaats hier de titel van </a:t>
            </a:r>
            <a:br>
              <a:rPr lang="nl-NL" dirty="0"/>
            </a:br>
            <a:r>
              <a:rPr lang="nl-NL" dirty="0"/>
              <a:t>de presentatie, max. 2 regels</a:t>
            </a:r>
          </a:p>
        </p:txBody>
      </p:sp>
      <p:sp>
        <p:nvSpPr>
          <p:cNvPr id="5" name="Tekstvak 4"/>
          <p:cNvSpPr txBox="1"/>
          <p:nvPr userDrawn="1"/>
        </p:nvSpPr>
        <p:spPr>
          <a:xfrm>
            <a:off x="-10750" y="-662296"/>
            <a:ext cx="12192000" cy="461665"/>
          </a:xfrm>
          <a:prstGeom prst="rect">
            <a:avLst/>
          </a:prstGeom>
          <a:noFill/>
        </p:spPr>
        <p:txBody>
          <a:bodyPr wrap="square" rtlCol="0">
            <a:spAutoFit/>
          </a:bodyPr>
          <a:lstStyle/>
          <a:p>
            <a:pPr algn="ctr"/>
            <a:r>
              <a:rPr lang="nl-NL" sz="2400" b="0" spc="50" baseline="0" dirty="0">
                <a:solidFill>
                  <a:schemeClr val="accent2"/>
                </a:solidFill>
                <a:latin typeface="+mj-lt"/>
                <a:cs typeface="Calibri" panose="020F0502020204030204" pitchFamily="34" charset="0"/>
              </a:rPr>
              <a:t>Titelpagina</a:t>
            </a:r>
          </a:p>
        </p:txBody>
      </p:sp>
      <p:sp>
        <p:nvSpPr>
          <p:cNvPr id="40" name="Ondertitel 2">
            <a:extLst>
              <a:ext uri="{FF2B5EF4-FFF2-40B4-BE49-F238E27FC236}">
                <a16:creationId xmlns:a16="http://schemas.microsoft.com/office/drawing/2014/main" id="{DCA2E186-C179-48A4-9379-03A230273DAC}"/>
              </a:ext>
            </a:extLst>
          </p:cNvPr>
          <p:cNvSpPr>
            <a:spLocks noGrp="1"/>
          </p:cNvSpPr>
          <p:nvPr>
            <p:ph type="subTitle" idx="1" hasCustomPrompt="1"/>
          </p:nvPr>
        </p:nvSpPr>
        <p:spPr>
          <a:xfrm>
            <a:off x="7782466" y="5664394"/>
            <a:ext cx="3729203" cy="248472"/>
          </a:xfrm>
        </p:spPr>
        <p:txBody>
          <a:bodyPr anchor="ctr"/>
          <a:lstStyle>
            <a:lvl1pPr marL="0" indent="0" algn="r">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Naam van de spreker of datum</a:t>
            </a:r>
          </a:p>
        </p:txBody>
      </p:sp>
      <p:grpSp>
        <p:nvGrpSpPr>
          <p:cNvPr id="71" name="Groep 70">
            <a:extLst>
              <a:ext uri="{FF2B5EF4-FFF2-40B4-BE49-F238E27FC236}">
                <a16:creationId xmlns:a16="http://schemas.microsoft.com/office/drawing/2014/main" id="{5BA6ADDA-A3D9-4F53-A15C-EF832D58A10A}"/>
              </a:ext>
            </a:extLst>
          </p:cNvPr>
          <p:cNvGrpSpPr/>
          <p:nvPr userDrawn="1"/>
        </p:nvGrpSpPr>
        <p:grpSpPr>
          <a:xfrm>
            <a:off x="-7461" y="-1785440"/>
            <a:ext cx="2591201" cy="1583828"/>
            <a:chOff x="-7461" y="-3153547"/>
            <a:chExt cx="2591201" cy="1583828"/>
          </a:xfrm>
        </p:grpSpPr>
        <p:sp>
          <p:nvSpPr>
            <p:cNvPr id="72" name="Rechthoek 71">
              <a:extLst>
                <a:ext uri="{FF2B5EF4-FFF2-40B4-BE49-F238E27FC236}">
                  <a16:creationId xmlns:a16="http://schemas.microsoft.com/office/drawing/2014/main" id="{70CDFA3A-CBF0-451D-856A-4820DC88F6AA}"/>
                </a:ext>
              </a:extLst>
            </p:cNvPr>
            <p:cNvSpPr/>
            <p:nvPr userDrawn="1"/>
          </p:nvSpPr>
          <p:spPr>
            <a:xfrm>
              <a:off x="-7461" y="-3153547"/>
              <a:ext cx="2591201" cy="1583828"/>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dirty="0">
                <a:solidFill>
                  <a:schemeClr val="bg1"/>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0F2CA7F3-0C71-4B73-955D-8C282A15765C}"/>
                </a:ext>
              </a:extLst>
            </p:cNvPr>
            <p:cNvSpPr/>
            <p:nvPr userDrawn="1"/>
          </p:nvSpPr>
          <p:spPr>
            <a:xfrm>
              <a:off x="90810" y="-3050990"/>
              <a:ext cx="2412000"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dirty="0">
                  <a:solidFill>
                    <a:schemeClr val="bg1"/>
                  </a:solidFill>
                  <a:latin typeface="Calibri" panose="020F0502020204030204" pitchFamily="34" charset="0"/>
                  <a:cs typeface="Calibri" panose="020F0502020204030204" pitchFamily="34" charset="0"/>
                </a:rPr>
                <a:t>Kleuren aanpassen (vlam)</a:t>
              </a:r>
            </a:p>
          </p:txBody>
        </p:sp>
        <p:sp>
          <p:nvSpPr>
            <p:cNvPr id="74" name="Ovaal 73">
              <a:extLst>
                <a:ext uri="{FF2B5EF4-FFF2-40B4-BE49-F238E27FC236}">
                  <a16:creationId xmlns:a16="http://schemas.microsoft.com/office/drawing/2014/main" id="{44DA4C16-C8D1-41C4-83FD-C40B0D779596}"/>
                </a:ext>
              </a:extLst>
            </p:cNvPr>
            <p:cNvSpPr/>
            <p:nvPr userDrawn="1"/>
          </p:nvSpPr>
          <p:spPr>
            <a:xfrm>
              <a:off x="90809" y="-265028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1</a:t>
              </a:r>
            </a:p>
          </p:txBody>
        </p:sp>
        <p:sp>
          <p:nvSpPr>
            <p:cNvPr id="75" name="Rechthoek 74">
              <a:extLst>
                <a:ext uri="{FF2B5EF4-FFF2-40B4-BE49-F238E27FC236}">
                  <a16:creationId xmlns:a16="http://schemas.microsoft.com/office/drawing/2014/main" id="{DE7F7FF9-5EF0-491D-BD4C-1E24A4181072}"/>
                </a:ext>
              </a:extLst>
            </p:cNvPr>
            <p:cNvSpPr/>
            <p:nvPr userDrawn="1"/>
          </p:nvSpPr>
          <p:spPr>
            <a:xfrm>
              <a:off x="456491" y="-2650284"/>
              <a:ext cx="2067634"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Selecteer de vlam. Klik </a:t>
              </a:r>
              <a:r>
                <a:rPr kumimoji="0" lang="nl-NL" sz="1100" b="0" i="0" u="none" strike="noStrike" kern="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rechter-muisknop</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‘Opvulling’</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p>
          </p:txBody>
        </p:sp>
        <p:sp>
          <p:nvSpPr>
            <p:cNvPr id="76" name="Ovaal 75">
              <a:extLst>
                <a:ext uri="{FF2B5EF4-FFF2-40B4-BE49-F238E27FC236}">
                  <a16:creationId xmlns:a16="http://schemas.microsoft.com/office/drawing/2014/main" id="{343F3D1A-8BC5-42E7-8D9D-5C8679D78453}"/>
                </a:ext>
              </a:extLst>
            </p:cNvPr>
            <p:cNvSpPr/>
            <p:nvPr userDrawn="1"/>
          </p:nvSpPr>
          <p:spPr>
            <a:xfrm>
              <a:off x="90809" y="-2213959"/>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a:t>
              </a:r>
            </a:p>
          </p:txBody>
        </p:sp>
        <p:sp>
          <p:nvSpPr>
            <p:cNvPr id="77" name="Rechthoek 76">
              <a:extLst>
                <a:ext uri="{FF2B5EF4-FFF2-40B4-BE49-F238E27FC236}">
                  <a16:creationId xmlns:a16="http://schemas.microsoft.com/office/drawing/2014/main" id="{FD1FC273-C632-4732-A84A-5B6C6EC08D44}"/>
                </a:ext>
              </a:extLst>
            </p:cNvPr>
            <p:cNvSpPr/>
            <p:nvPr userDrawn="1"/>
          </p:nvSpPr>
          <p:spPr>
            <a:xfrm>
              <a:off x="456491" y="-2213958"/>
              <a:ext cx="2067634" cy="58642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Kies een van de themakleuren of klik op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‘Pipet’</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een van de kleuren die hiernaast staan. </a:t>
              </a:r>
              <a:endPar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0" name="Tijdelijke aanduiding voor tekst 49">
            <a:extLst>
              <a:ext uri="{FF2B5EF4-FFF2-40B4-BE49-F238E27FC236}">
                <a16:creationId xmlns:a16="http://schemas.microsoft.com/office/drawing/2014/main" id="{2ECA0797-017C-7F4F-85C9-1B518C2D7E44}"/>
              </a:ext>
            </a:extLst>
          </p:cNvPr>
          <p:cNvSpPr>
            <a:spLocks noGrp="1"/>
          </p:cNvSpPr>
          <p:nvPr>
            <p:ph type="body" sz="quarter" idx="17" hasCustomPrompt="1"/>
          </p:nvPr>
        </p:nvSpPr>
        <p:spPr>
          <a:xfrm>
            <a:off x="-10751" y="0"/>
            <a:ext cx="12202751"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3"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99D28C"/>
          </a:solidFill>
        </p:spPr>
        <p:txBody>
          <a:bodyPr wrap="square">
            <a:noAutofit/>
          </a:bodyPr>
          <a:lstStyle>
            <a:lvl1pPr marL="0" indent="0">
              <a:buNone/>
              <a:defRPr/>
            </a:lvl1pPr>
          </a:lstStyle>
          <a:p>
            <a:pPr lvl="0"/>
            <a:r>
              <a:rPr lang="nl-NL" dirty="0"/>
              <a:t>  </a:t>
            </a:r>
          </a:p>
        </p:txBody>
      </p:sp>
      <p:pic>
        <p:nvPicPr>
          <p:cNvPr id="16" name="Graphic 15">
            <a:extLst>
              <a:ext uri="{FF2B5EF4-FFF2-40B4-BE49-F238E27FC236}">
                <a16:creationId xmlns:a16="http://schemas.microsoft.com/office/drawing/2014/main" id="{265046F8-6E49-F84F-8653-D5C1E78CC6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566487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750"/>
                                        <p:tgtEl>
                                          <p:spTgt spid="40">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build="p">
        <p:tmplLst>
          <p:tmpl lvl="1">
            <p:tnLst>
              <p:par>
                <p:cTn presetID="10" presetClass="entr" presetSubtype="0"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fade">
                      <p:cBhvr>
                        <p:cTn dur="750"/>
                        <p:tgtEl>
                          <p:spTgt spid="4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ekst (Blauw)">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493D16D-3009-48A7-8CAE-D76DFD02422C}"/>
              </a:ext>
            </a:extLst>
          </p:cNvPr>
          <p:cNvSpPr/>
          <p:nvPr userDrawn="1"/>
        </p:nvSpPr>
        <p:spPr>
          <a:xfrm>
            <a:off x="-10750" y="0"/>
            <a:ext cx="12202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endParaRPr lang="nl-NL" dirty="0"/>
          </a:p>
        </p:txBody>
      </p:sp>
      <p:sp>
        <p:nvSpPr>
          <p:cNvPr id="7" name="Tekstvak 6"/>
          <p:cNvSpPr txBox="1"/>
          <p:nvPr userDrawn="1"/>
        </p:nvSpPr>
        <p:spPr>
          <a:xfrm>
            <a:off x="-10750" y="-662296"/>
            <a:ext cx="12192000" cy="461665"/>
          </a:xfrm>
          <a:prstGeom prst="rect">
            <a:avLst/>
          </a:prstGeom>
          <a:noFill/>
        </p:spPr>
        <p:txBody>
          <a:bodyPr wrap="square" rtlCol="0">
            <a:spAutoFit/>
          </a:bodyPr>
          <a:lstStyle/>
          <a:p>
            <a:pPr marL="0" algn="ctr" defTabSz="914400" rtl="0" eaLnBrk="1" latinLnBrk="0" hangingPunct="1"/>
            <a:r>
              <a:rPr lang="nl-NL" sz="2400" b="0" kern="1200" spc="50" baseline="0" dirty="0">
                <a:solidFill>
                  <a:schemeClr val="accent2"/>
                </a:solidFill>
                <a:latin typeface="+mj-lt"/>
                <a:ea typeface="+mn-ea"/>
                <a:cs typeface="Calibri" panose="020F0502020204030204" pitchFamily="34" charset="0"/>
              </a:rPr>
              <a:t>Tekst (Blauw)</a:t>
            </a:r>
          </a:p>
        </p:txBody>
      </p:sp>
      <p:grpSp>
        <p:nvGrpSpPr>
          <p:cNvPr id="191" name="Instructie">
            <a:extLst>
              <a:ext uri="{FF2B5EF4-FFF2-40B4-BE49-F238E27FC236}">
                <a16:creationId xmlns:a16="http://schemas.microsoft.com/office/drawing/2014/main" id="{DD0AA823-8D5A-4E41-BB2F-3861A44F812B}"/>
              </a:ext>
            </a:extLst>
          </p:cNvPr>
          <p:cNvGrpSpPr/>
          <p:nvPr userDrawn="1"/>
        </p:nvGrpSpPr>
        <p:grpSpPr>
          <a:xfrm>
            <a:off x="-3666328" y="-99300"/>
            <a:ext cx="3391307" cy="7056601"/>
            <a:chOff x="-3666328" y="-99300"/>
            <a:chExt cx="3391307" cy="7056601"/>
          </a:xfrm>
        </p:grpSpPr>
        <p:sp>
          <p:nvSpPr>
            <p:cNvPr id="187" name="Rechthoek 186">
              <a:extLst>
                <a:ext uri="{FF2B5EF4-FFF2-40B4-BE49-F238E27FC236}">
                  <a16:creationId xmlns:a16="http://schemas.microsoft.com/office/drawing/2014/main" id="{B2B37861-4A43-4589-A0C8-82D592DCDD7A}"/>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dirty="0">
                <a:solidFill>
                  <a:schemeClr val="bg1"/>
                </a:solidFill>
                <a:latin typeface="Calibri" panose="020F0502020204030204" pitchFamily="34" charset="0"/>
                <a:cs typeface="Calibri" panose="020F0502020204030204" pitchFamily="34" charset="0"/>
              </a:endParaRPr>
            </a:p>
          </p:txBody>
        </p:sp>
        <p:sp>
          <p:nvSpPr>
            <p:cNvPr id="188" name="Rechthoek 187">
              <a:extLst>
                <a:ext uri="{FF2B5EF4-FFF2-40B4-BE49-F238E27FC236}">
                  <a16:creationId xmlns:a16="http://schemas.microsoft.com/office/drawing/2014/main" id="{FA1FD061-BB02-439F-A2F1-D1330A5AB2B3}"/>
                </a:ext>
              </a:extLst>
            </p:cNvPr>
            <p:cNvSpPr/>
            <p:nvPr userDrawn="1"/>
          </p:nvSpPr>
          <p:spPr>
            <a:xfrm>
              <a:off x="-3459892" y="1706891"/>
              <a:ext cx="3086600" cy="41484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dirty="0">
                <a:solidFill>
                  <a:schemeClr val="bg1"/>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F8917BB8-68B0-46E2-98BE-58C54955D349}"/>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211F26"/>
                  </a:solidFill>
                  <a:latin typeface="Calibri" panose="020F0502020204030204" pitchFamily="34" charset="0"/>
                  <a:cs typeface="Calibri" panose="020F0502020204030204" pitchFamily="34" charset="0"/>
                </a:rPr>
                <a:t>Start</a:t>
              </a:r>
            </a:p>
          </p:txBody>
        </p:sp>
        <p:sp>
          <p:nvSpPr>
            <p:cNvPr id="99" name="Rechthoek 98">
              <a:extLst>
                <a:ext uri="{FF2B5EF4-FFF2-40B4-BE49-F238E27FC236}">
                  <a16:creationId xmlns:a16="http://schemas.microsoft.com/office/drawing/2014/main" id="{D3360812-CCC4-48DA-96EE-346C639D169A}"/>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7A060690-451F-441D-9CF4-8633782714F8}"/>
                </a:ext>
              </a:extLst>
            </p:cNvPr>
            <p:cNvGrpSpPr/>
            <p:nvPr userDrawn="1"/>
          </p:nvGrpSpPr>
          <p:grpSpPr>
            <a:xfrm>
              <a:off x="-3315852" y="655360"/>
              <a:ext cx="137189" cy="108008"/>
              <a:chOff x="-3310843" y="700986"/>
              <a:chExt cx="182598" cy="143759"/>
            </a:xfrm>
          </p:grpSpPr>
          <p:grpSp>
            <p:nvGrpSpPr>
              <p:cNvPr id="164" name="Groep 163">
                <a:extLst>
                  <a:ext uri="{FF2B5EF4-FFF2-40B4-BE49-F238E27FC236}">
                    <a16:creationId xmlns:a16="http://schemas.microsoft.com/office/drawing/2014/main" id="{7B672554-F5BC-45E9-B6D7-76F304802E92}"/>
                  </a:ext>
                </a:extLst>
              </p:cNvPr>
              <p:cNvGrpSpPr/>
              <p:nvPr userDrawn="1"/>
            </p:nvGrpSpPr>
            <p:grpSpPr>
              <a:xfrm>
                <a:off x="-3310843" y="700986"/>
                <a:ext cx="182598" cy="143759"/>
                <a:chOff x="-3310843" y="700986"/>
                <a:chExt cx="182598" cy="143759"/>
              </a:xfrm>
            </p:grpSpPr>
            <p:cxnSp>
              <p:nvCxnSpPr>
                <p:cNvPr id="168" name="Rechte verbindingslijn 167">
                  <a:extLst>
                    <a:ext uri="{FF2B5EF4-FFF2-40B4-BE49-F238E27FC236}">
                      <a16:creationId xmlns:a16="http://schemas.microsoft.com/office/drawing/2014/main" id="{045CBAB6-FF33-4F9A-980A-CB6998CA830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1C834C74-BC66-4CF4-B330-0EF6956173A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52E7828C-8920-48E0-8582-4826AD3A17D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F675862C-B37F-4C1C-8712-ADFB83F667DF}"/>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CB6BEE58-851D-4518-AAB6-2F57E0B35B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5" name="Groep 164">
                <a:extLst>
                  <a:ext uri="{FF2B5EF4-FFF2-40B4-BE49-F238E27FC236}">
                    <a16:creationId xmlns:a16="http://schemas.microsoft.com/office/drawing/2014/main" id="{7C55C29D-5657-475F-8762-A74483EB72EF}"/>
                  </a:ext>
                </a:extLst>
              </p:cNvPr>
              <p:cNvGrpSpPr/>
              <p:nvPr userDrawn="1"/>
            </p:nvGrpSpPr>
            <p:grpSpPr>
              <a:xfrm flipH="1">
                <a:off x="-3310774" y="735854"/>
                <a:ext cx="88801" cy="72568"/>
                <a:chOff x="-2091059" y="1395403"/>
                <a:chExt cx="157316" cy="128558"/>
              </a:xfrm>
            </p:grpSpPr>
            <p:sp>
              <p:nvSpPr>
                <p:cNvPr id="166" name="Rechthoek 165">
                  <a:extLst>
                    <a:ext uri="{FF2B5EF4-FFF2-40B4-BE49-F238E27FC236}">
                      <a16:creationId xmlns:a16="http://schemas.microsoft.com/office/drawing/2014/main" id="{380F0308-6916-4F4C-AC4A-9BD612EC65B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67" name="Pijl: punthaak 166">
                  <a:extLst>
                    <a:ext uri="{FF2B5EF4-FFF2-40B4-BE49-F238E27FC236}">
                      <a16:creationId xmlns:a16="http://schemas.microsoft.com/office/drawing/2014/main" id="{F2B019C6-7EF6-4A0D-960A-61A8DAFCA1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102" name="Groep 101">
              <a:extLst>
                <a:ext uri="{FF2B5EF4-FFF2-40B4-BE49-F238E27FC236}">
                  <a16:creationId xmlns:a16="http://schemas.microsoft.com/office/drawing/2014/main" id="{49FFF741-6626-4E46-992F-F201109EA893}"/>
                </a:ext>
              </a:extLst>
            </p:cNvPr>
            <p:cNvGrpSpPr/>
            <p:nvPr userDrawn="1"/>
          </p:nvGrpSpPr>
          <p:grpSpPr>
            <a:xfrm>
              <a:off x="-3558732" y="655360"/>
              <a:ext cx="137189" cy="108008"/>
              <a:chOff x="-3634116" y="700986"/>
              <a:chExt cx="182598" cy="143759"/>
            </a:xfrm>
          </p:grpSpPr>
          <p:grpSp>
            <p:nvGrpSpPr>
              <p:cNvPr id="155" name="Groep 154">
                <a:extLst>
                  <a:ext uri="{FF2B5EF4-FFF2-40B4-BE49-F238E27FC236}">
                    <a16:creationId xmlns:a16="http://schemas.microsoft.com/office/drawing/2014/main" id="{60B1E976-1FF7-4021-83D4-A63C5FD7CE2F}"/>
                  </a:ext>
                </a:extLst>
              </p:cNvPr>
              <p:cNvGrpSpPr/>
              <p:nvPr userDrawn="1"/>
            </p:nvGrpSpPr>
            <p:grpSpPr>
              <a:xfrm>
                <a:off x="-3634116" y="700986"/>
                <a:ext cx="182598" cy="143759"/>
                <a:chOff x="-3634116" y="700986"/>
                <a:chExt cx="182598" cy="143759"/>
              </a:xfrm>
            </p:grpSpPr>
            <p:cxnSp>
              <p:nvCxnSpPr>
                <p:cNvPr id="159" name="Rechte verbindingslijn 158">
                  <a:extLst>
                    <a:ext uri="{FF2B5EF4-FFF2-40B4-BE49-F238E27FC236}">
                      <a16:creationId xmlns:a16="http://schemas.microsoft.com/office/drawing/2014/main" id="{1BEA8FAF-3E2C-464C-9759-F7B64E8C51B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A4ADA33F-7BBD-4530-A2A6-83A2768CE78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D68CA2EE-7373-4FF8-921E-B026863F93D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2AC30A59-F68A-4624-9D2F-4BF335112F5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322A2E08-85F2-4C53-B0CF-EFBAE711719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6" name="Groep 155">
                <a:extLst>
                  <a:ext uri="{FF2B5EF4-FFF2-40B4-BE49-F238E27FC236}">
                    <a16:creationId xmlns:a16="http://schemas.microsoft.com/office/drawing/2014/main" id="{94AE962E-3906-4BFD-B55E-97550DC5B1D2}"/>
                  </a:ext>
                </a:extLst>
              </p:cNvPr>
              <p:cNvGrpSpPr/>
              <p:nvPr userDrawn="1"/>
            </p:nvGrpSpPr>
            <p:grpSpPr>
              <a:xfrm>
                <a:off x="-3634047" y="735854"/>
                <a:ext cx="88801" cy="72568"/>
                <a:chOff x="-2091059" y="1395403"/>
                <a:chExt cx="157316" cy="128558"/>
              </a:xfrm>
            </p:grpSpPr>
            <p:sp>
              <p:nvSpPr>
                <p:cNvPr id="157" name="Rechthoek 156">
                  <a:extLst>
                    <a:ext uri="{FF2B5EF4-FFF2-40B4-BE49-F238E27FC236}">
                      <a16:creationId xmlns:a16="http://schemas.microsoft.com/office/drawing/2014/main" id="{E1D5D464-11EA-4B34-A90A-6824CC912B0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8" name="Pijl: punthaak 157">
                  <a:extLst>
                    <a:ext uri="{FF2B5EF4-FFF2-40B4-BE49-F238E27FC236}">
                      <a16:creationId xmlns:a16="http://schemas.microsoft.com/office/drawing/2014/main" id="{1928C266-55E3-4401-921C-A04F32B8146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103" name="Rechte verbindingslijn 102">
              <a:extLst>
                <a:ext uri="{FF2B5EF4-FFF2-40B4-BE49-F238E27FC236}">
                  <a16:creationId xmlns:a16="http://schemas.microsoft.com/office/drawing/2014/main" id="{D73E12C1-2881-451F-AFFD-DB1C7C5D5D05}"/>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104" name="Rechte verbindingslijn 103">
              <a:extLst>
                <a:ext uri="{FF2B5EF4-FFF2-40B4-BE49-F238E27FC236}">
                  <a16:creationId xmlns:a16="http://schemas.microsoft.com/office/drawing/2014/main" id="{0466995C-BE51-4AD1-A0A8-E2C215C8D73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105" name="Groep 104">
              <a:extLst>
                <a:ext uri="{FF2B5EF4-FFF2-40B4-BE49-F238E27FC236}">
                  <a16:creationId xmlns:a16="http://schemas.microsoft.com/office/drawing/2014/main" id="{9254EAAF-B154-4F4E-BAB3-48A95CD901D6}"/>
                </a:ext>
              </a:extLst>
            </p:cNvPr>
            <p:cNvGrpSpPr/>
            <p:nvPr userDrawn="1"/>
          </p:nvGrpSpPr>
          <p:grpSpPr>
            <a:xfrm>
              <a:off x="-2881745" y="392342"/>
              <a:ext cx="268738" cy="248381"/>
              <a:chOff x="-2721817" y="347336"/>
              <a:chExt cx="432805" cy="400021"/>
            </a:xfrm>
          </p:grpSpPr>
          <p:sp>
            <p:nvSpPr>
              <p:cNvPr id="144" name="Rechthoek 143">
                <a:extLst>
                  <a:ext uri="{FF2B5EF4-FFF2-40B4-BE49-F238E27FC236}">
                    <a16:creationId xmlns:a16="http://schemas.microsoft.com/office/drawing/2014/main" id="{04BC25E9-0E23-4617-BEB8-ACFC09E6806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45" name="Groep 144">
                <a:extLst>
                  <a:ext uri="{FF2B5EF4-FFF2-40B4-BE49-F238E27FC236}">
                    <a16:creationId xmlns:a16="http://schemas.microsoft.com/office/drawing/2014/main" id="{093747A9-1632-4CD9-8ED3-B5F7E58D86D7}"/>
                  </a:ext>
                </a:extLst>
              </p:cNvPr>
              <p:cNvGrpSpPr/>
              <p:nvPr userDrawn="1"/>
            </p:nvGrpSpPr>
            <p:grpSpPr>
              <a:xfrm>
                <a:off x="-2652453" y="431583"/>
                <a:ext cx="294076" cy="231526"/>
                <a:chOff x="-3634116" y="700986"/>
                <a:chExt cx="182598" cy="143759"/>
              </a:xfrm>
            </p:grpSpPr>
            <p:grpSp>
              <p:nvGrpSpPr>
                <p:cNvPr id="146" name="Groep 145">
                  <a:extLst>
                    <a:ext uri="{FF2B5EF4-FFF2-40B4-BE49-F238E27FC236}">
                      <a16:creationId xmlns:a16="http://schemas.microsoft.com/office/drawing/2014/main" id="{6BD59034-2252-4091-AC08-F6D991F3D047}"/>
                    </a:ext>
                  </a:extLst>
                </p:cNvPr>
                <p:cNvGrpSpPr/>
                <p:nvPr userDrawn="1"/>
              </p:nvGrpSpPr>
              <p:grpSpPr>
                <a:xfrm>
                  <a:off x="-3634116" y="700986"/>
                  <a:ext cx="182598" cy="143759"/>
                  <a:chOff x="-3634116" y="700986"/>
                  <a:chExt cx="182598" cy="143759"/>
                </a:xfrm>
              </p:grpSpPr>
              <p:cxnSp>
                <p:nvCxnSpPr>
                  <p:cNvPr id="150" name="Rechte verbindingslijn 149">
                    <a:extLst>
                      <a:ext uri="{FF2B5EF4-FFF2-40B4-BE49-F238E27FC236}">
                        <a16:creationId xmlns:a16="http://schemas.microsoft.com/office/drawing/2014/main" id="{F6A8B755-CA75-4EE7-8CBD-ED8A0831B70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25476DFD-4A1C-4264-B547-AAA703B1F08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E626545E-4A92-406A-B2D1-8DDAD43809C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102C4F18-3E24-4D79-8CE9-AC28C2F235D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E7350325-449F-4B92-8610-9793D577823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526642B0-91F7-4769-96E3-53771BDC5752}"/>
                    </a:ext>
                  </a:extLst>
                </p:cNvPr>
                <p:cNvGrpSpPr/>
                <p:nvPr userDrawn="1"/>
              </p:nvGrpSpPr>
              <p:grpSpPr>
                <a:xfrm>
                  <a:off x="-3634047" y="735854"/>
                  <a:ext cx="88801" cy="72568"/>
                  <a:chOff x="-2091059" y="1395403"/>
                  <a:chExt cx="157316" cy="128558"/>
                </a:xfrm>
              </p:grpSpPr>
              <p:sp>
                <p:nvSpPr>
                  <p:cNvPr id="148" name="Rechthoek 147">
                    <a:extLst>
                      <a:ext uri="{FF2B5EF4-FFF2-40B4-BE49-F238E27FC236}">
                        <a16:creationId xmlns:a16="http://schemas.microsoft.com/office/drawing/2014/main" id="{92FA3DC5-CB7D-47AA-A1A1-463B9F7809E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9" name="Pijl: punthaak 148">
                    <a:extLst>
                      <a:ext uri="{FF2B5EF4-FFF2-40B4-BE49-F238E27FC236}">
                        <a16:creationId xmlns:a16="http://schemas.microsoft.com/office/drawing/2014/main" id="{7E5E44C0-E1E5-4A1E-ADA0-699BD07FB1D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06" name="Groep 105">
              <a:extLst>
                <a:ext uri="{FF2B5EF4-FFF2-40B4-BE49-F238E27FC236}">
                  <a16:creationId xmlns:a16="http://schemas.microsoft.com/office/drawing/2014/main" id="{A966E1F8-F6C7-47FB-BAC3-838955ED72BE}"/>
                </a:ext>
              </a:extLst>
            </p:cNvPr>
            <p:cNvGrpSpPr/>
            <p:nvPr userDrawn="1"/>
          </p:nvGrpSpPr>
          <p:grpSpPr>
            <a:xfrm>
              <a:off x="-2881745" y="701339"/>
              <a:ext cx="268738" cy="248381"/>
              <a:chOff x="-2721817" y="782525"/>
              <a:chExt cx="432805" cy="400021"/>
            </a:xfrm>
          </p:grpSpPr>
          <p:sp>
            <p:nvSpPr>
              <p:cNvPr id="133" name="Rechthoek 132">
                <a:extLst>
                  <a:ext uri="{FF2B5EF4-FFF2-40B4-BE49-F238E27FC236}">
                    <a16:creationId xmlns:a16="http://schemas.microsoft.com/office/drawing/2014/main" id="{F19C71BB-44E8-467B-938D-9A428F9B239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34" name="Groep 133">
                <a:extLst>
                  <a:ext uri="{FF2B5EF4-FFF2-40B4-BE49-F238E27FC236}">
                    <a16:creationId xmlns:a16="http://schemas.microsoft.com/office/drawing/2014/main" id="{2A5EB412-1AD7-4002-B62B-B6CD497B68C0}"/>
                  </a:ext>
                </a:extLst>
              </p:cNvPr>
              <p:cNvGrpSpPr/>
              <p:nvPr userDrawn="1"/>
            </p:nvGrpSpPr>
            <p:grpSpPr>
              <a:xfrm>
                <a:off x="-2652453" y="866772"/>
                <a:ext cx="294076" cy="231526"/>
                <a:chOff x="-3310843" y="700986"/>
                <a:chExt cx="182598" cy="143759"/>
              </a:xfrm>
            </p:grpSpPr>
            <p:grpSp>
              <p:nvGrpSpPr>
                <p:cNvPr id="135" name="Groep 134">
                  <a:extLst>
                    <a:ext uri="{FF2B5EF4-FFF2-40B4-BE49-F238E27FC236}">
                      <a16:creationId xmlns:a16="http://schemas.microsoft.com/office/drawing/2014/main" id="{FD0B12AD-A4EF-4366-965F-DF712A3AA3D8}"/>
                    </a:ext>
                  </a:extLst>
                </p:cNvPr>
                <p:cNvGrpSpPr/>
                <p:nvPr userDrawn="1"/>
              </p:nvGrpSpPr>
              <p:grpSpPr>
                <a:xfrm>
                  <a:off x="-3310843" y="700986"/>
                  <a:ext cx="182598" cy="143759"/>
                  <a:chOff x="-3310843" y="700986"/>
                  <a:chExt cx="182598" cy="143759"/>
                </a:xfrm>
              </p:grpSpPr>
              <p:cxnSp>
                <p:nvCxnSpPr>
                  <p:cNvPr id="139" name="Rechte verbindingslijn 138">
                    <a:extLst>
                      <a:ext uri="{FF2B5EF4-FFF2-40B4-BE49-F238E27FC236}">
                        <a16:creationId xmlns:a16="http://schemas.microsoft.com/office/drawing/2014/main" id="{A6B66FDC-B7D9-47FB-9BEB-1496C1F0EF8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0" name="Rechte verbindingslijn 139">
                    <a:extLst>
                      <a:ext uri="{FF2B5EF4-FFF2-40B4-BE49-F238E27FC236}">
                        <a16:creationId xmlns:a16="http://schemas.microsoft.com/office/drawing/2014/main" id="{507349B6-B539-4219-A7CC-61C10C16DD3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1" name="Rechte verbindingslijn 140">
                    <a:extLst>
                      <a:ext uri="{FF2B5EF4-FFF2-40B4-BE49-F238E27FC236}">
                        <a16:creationId xmlns:a16="http://schemas.microsoft.com/office/drawing/2014/main" id="{3F05C7CA-97E6-42C2-85A6-7DE16AFA74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EC169988-B295-4D42-B7E4-DDEF664BF52B}"/>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4B8B7A3E-C3F1-48D6-B28D-F18A9A8A664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6" name="Groep 135">
                  <a:extLst>
                    <a:ext uri="{FF2B5EF4-FFF2-40B4-BE49-F238E27FC236}">
                      <a16:creationId xmlns:a16="http://schemas.microsoft.com/office/drawing/2014/main" id="{89669EDF-A09E-4EC4-8ACA-09E2011BD63A}"/>
                    </a:ext>
                  </a:extLst>
                </p:cNvPr>
                <p:cNvGrpSpPr/>
                <p:nvPr userDrawn="1"/>
              </p:nvGrpSpPr>
              <p:grpSpPr>
                <a:xfrm flipH="1">
                  <a:off x="-3310774" y="735854"/>
                  <a:ext cx="88801" cy="72568"/>
                  <a:chOff x="-2091059" y="1395403"/>
                  <a:chExt cx="157316" cy="128558"/>
                </a:xfrm>
              </p:grpSpPr>
              <p:sp>
                <p:nvSpPr>
                  <p:cNvPr id="137" name="Rechthoek 136">
                    <a:extLst>
                      <a:ext uri="{FF2B5EF4-FFF2-40B4-BE49-F238E27FC236}">
                        <a16:creationId xmlns:a16="http://schemas.microsoft.com/office/drawing/2014/main" id="{92406AAD-ACCE-4150-A7C0-02D20B9BBD3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8" name="Pijl: punthaak 137">
                    <a:extLst>
                      <a:ext uri="{FF2B5EF4-FFF2-40B4-BE49-F238E27FC236}">
                        <a16:creationId xmlns:a16="http://schemas.microsoft.com/office/drawing/2014/main" id="{79928A8B-FDD6-4520-BC70-679DABCF3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07" name="Rechthoek 106">
              <a:extLst>
                <a:ext uri="{FF2B5EF4-FFF2-40B4-BE49-F238E27FC236}">
                  <a16:creationId xmlns:a16="http://schemas.microsoft.com/office/drawing/2014/main" id="{629A9652-A77B-491A-A6C8-6312E27EA1C8}"/>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108" name="Rechthoek 107">
              <a:extLst>
                <a:ext uri="{FF2B5EF4-FFF2-40B4-BE49-F238E27FC236}">
                  <a16:creationId xmlns:a16="http://schemas.microsoft.com/office/drawing/2014/main" id="{133DB2FA-E35F-4B01-A40C-CBC9583F710E}"/>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118" name="Rechthoek 117">
              <a:extLst>
                <a:ext uri="{FF2B5EF4-FFF2-40B4-BE49-F238E27FC236}">
                  <a16:creationId xmlns:a16="http://schemas.microsoft.com/office/drawing/2014/main" id="{6B9C56C4-D29E-4224-BF20-49D9000384E4}"/>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119" name="Rechthoek 118">
              <a:extLst>
                <a:ext uri="{FF2B5EF4-FFF2-40B4-BE49-F238E27FC236}">
                  <a16:creationId xmlns:a16="http://schemas.microsoft.com/office/drawing/2014/main" id="{82133082-3FD4-429C-B385-2EE498CDD137}"/>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dirty="0">
                  <a:solidFill>
                    <a:schemeClr val="bg1"/>
                  </a:solidFill>
                  <a:latin typeface="Calibri" panose="020F0502020204030204" pitchFamily="34" charset="0"/>
                  <a:cs typeface="Calibri" panose="020F0502020204030204" pitchFamily="34" charset="0"/>
                </a:rPr>
                <a:t>Lijstniveaus gebruiken</a:t>
              </a:r>
            </a:p>
          </p:txBody>
        </p:sp>
        <p:grpSp>
          <p:nvGrpSpPr>
            <p:cNvPr id="130" name="Groep 129">
              <a:extLst>
                <a:ext uri="{FF2B5EF4-FFF2-40B4-BE49-F238E27FC236}">
                  <a16:creationId xmlns:a16="http://schemas.microsoft.com/office/drawing/2014/main" id="{242249C6-F612-46C4-83CD-38E7976F433C}"/>
                </a:ext>
              </a:extLst>
            </p:cNvPr>
            <p:cNvGrpSpPr/>
            <p:nvPr userDrawn="1"/>
          </p:nvGrpSpPr>
          <p:grpSpPr>
            <a:xfrm>
              <a:off x="-640848" y="5954564"/>
              <a:ext cx="267555" cy="267555"/>
              <a:chOff x="7881599" y="90188"/>
              <a:chExt cx="388279" cy="388279"/>
            </a:xfrm>
          </p:grpSpPr>
          <p:sp>
            <p:nvSpPr>
              <p:cNvPr id="131" name="Ovaal 130">
                <a:extLst>
                  <a:ext uri="{FF2B5EF4-FFF2-40B4-BE49-F238E27FC236}">
                    <a16:creationId xmlns:a16="http://schemas.microsoft.com/office/drawing/2014/main" id="{2321DC0C-40BB-4AC0-B161-0FBC5D5710B0}"/>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dirty="0" err="1">
                  <a:solidFill>
                    <a:srgbClr val="211F26"/>
                  </a:solidFill>
                  <a:latin typeface="Calibri" panose="020F0502020204030204" pitchFamily="34" charset="0"/>
                  <a:cs typeface="Calibri" panose="020F0502020204030204" pitchFamily="34" charset="0"/>
                </a:endParaRPr>
              </a:p>
            </p:txBody>
          </p:sp>
          <p:sp>
            <p:nvSpPr>
              <p:cNvPr id="132" name="Graphic 163" descr="Informatie">
                <a:extLst>
                  <a:ext uri="{FF2B5EF4-FFF2-40B4-BE49-F238E27FC236}">
                    <a16:creationId xmlns:a16="http://schemas.microsoft.com/office/drawing/2014/main" id="{90777369-976D-4962-A956-A9FA408D82BC}"/>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190" name="Groep 189">
              <a:extLst>
                <a:ext uri="{FF2B5EF4-FFF2-40B4-BE49-F238E27FC236}">
                  <a16:creationId xmlns:a16="http://schemas.microsoft.com/office/drawing/2014/main" id="{2B10FA19-9B5C-4871-8461-FDBE4A115905}"/>
                </a:ext>
              </a:extLst>
            </p:cNvPr>
            <p:cNvGrpSpPr/>
            <p:nvPr userDrawn="1"/>
          </p:nvGrpSpPr>
          <p:grpSpPr>
            <a:xfrm>
              <a:off x="-3569165" y="1909857"/>
              <a:ext cx="3195872" cy="3742479"/>
              <a:chOff x="-3569165" y="1742767"/>
              <a:chExt cx="3195872" cy="3742479"/>
            </a:xfrm>
          </p:grpSpPr>
          <p:sp>
            <p:nvSpPr>
              <p:cNvPr id="100" name="Ovaal 99">
                <a:extLst>
                  <a:ext uri="{FF2B5EF4-FFF2-40B4-BE49-F238E27FC236}">
                    <a16:creationId xmlns:a16="http://schemas.microsoft.com/office/drawing/2014/main" id="{DF2436C1-C47A-49D6-9506-36846ED664FA}"/>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1</a:t>
                </a:r>
              </a:p>
            </p:txBody>
          </p:sp>
          <p:sp>
            <p:nvSpPr>
              <p:cNvPr id="109" name="Rechthoek 108">
                <a:extLst>
                  <a:ext uri="{FF2B5EF4-FFF2-40B4-BE49-F238E27FC236}">
                    <a16:creationId xmlns:a16="http://schemas.microsoft.com/office/drawing/2014/main" id="{BBA31DC8-64D7-4A6B-98B6-EDB41C20B924}"/>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85750" marR="0" lvl="0" indent="-285750" algn="l" defTabSz="719138" rtl="0" eaLnBrk="1" fontAlgn="auto" latinLnBrk="0" hangingPunct="1">
                  <a:lnSpc>
                    <a:spcPct val="100000"/>
                  </a:lnSpc>
                  <a:spcBef>
                    <a:spcPts val="300"/>
                  </a:spcBef>
                  <a:spcAft>
                    <a:spcPts val="600"/>
                  </a:spcAft>
                  <a:buClr>
                    <a:schemeClr val="bg1"/>
                  </a:buClr>
                  <a:buSzPct val="100000"/>
                  <a:buFont typeface="Wingdings" panose="05000000000000000000" pitchFamily="2" charset="2"/>
                  <a:buChar char="§"/>
                  <a:tabLst/>
                  <a:defRPr/>
                </a:pPr>
                <a:r>
                  <a:rPr lang="nl-NL" sz="1600" kern="1200" noProof="0" dirty="0">
                    <a:solidFill>
                      <a:schemeClr val="bg1"/>
                    </a:solidFill>
                    <a:latin typeface="+mn-lt"/>
                    <a:ea typeface="+mn-ea"/>
                    <a:cs typeface="+mn-cs"/>
                  </a:rPr>
                  <a:t>Bullets</a:t>
                </a:r>
              </a:p>
            </p:txBody>
          </p:sp>
          <p:sp>
            <p:nvSpPr>
              <p:cNvPr id="110" name="Ovaal 109">
                <a:extLst>
                  <a:ext uri="{FF2B5EF4-FFF2-40B4-BE49-F238E27FC236}">
                    <a16:creationId xmlns:a16="http://schemas.microsoft.com/office/drawing/2014/main" id="{BBB0FC32-91C3-4882-9916-106C48C36939}"/>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11" name="Rechthoek 110">
                <a:extLst>
                  <a:ext uri="{FF2B5EF4-FFF2-40B4-BE49-F238E27FC236}">
                    <a16:creationId xmlns:a16="http://schemas.microsoft.com/office/drawing/2014/main" id="{4B63D42D-8D97-467A-B996-C8600B8D89C7}"/>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49275" marR="0" lvl="1" indent="-285750" algn="l" defTabSz="719138" rtl="0" eaLnBrk="1" fontAlgn="auto" latinLnBrk="0" hangingPunct="1">
                  <a:lnSpc>
                    <a:spcPct val="100000"/>
                  </a:lnSpc>
                  <a:spcBef>
                    <a:spcPts val="300"/>
                  </a:spcBef>
                  <a:spcAft>
                    <a:spcPts val="600"/>
                  </a:spcAft>
                  <a:buClr>
                    <a:schemeClr val="bg1"/>
                  </a:buClr>
                  <a:buSzPct val="100000"/>
                  <a:buFont typeface="Wingdings" panose="05000000000000000000" pitchFamily="2" charset="2"/>
                  <a:buChar char="§"/>
                  <a:tabLst/>
                  <a:defRPr/>
                </a:pPr>
                <a:r>
                  <a:rPr lang="nl-NL" sz="1600" i="0" kern="1200" noProof="0" dirty="0">
                    <a:solidFill>
                      <a:schemeClr val="bg1"/>
                    </a:solidFill>
                    <a:latin typeface="+mn-lt"/>
                    <a:ea typeface="+mn-ea"/>
                    <a:cs typeface="+mn-cs"/>
                  </a:rPr>
                  <a:t>Sub-bullets</a:t>
                </a:r>
              </a:p>
            </p:txBody>
          </p:sp>
          <p:sp>
            <p:nvSpPr>
              <p:cNvPr id="112" name="Ovaal 111">
                <a:extLst>
                  <a:ext uri="{FF2B5EF4-FFF2-40B4-BE49-F238E27FC236}">
                    <a16:creationId xmlns:a16="http://schemas.microsoft.com/office/drawing/2014/main" id="{FCB0A6AC-5E9C-4026-8B37-D64A9AECC187}"/>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3</a:t>
                </a:r>
              </a:p>
            </p:txBody>
          </p:sp>
          <p:sp>
            <p:nvSpPr>
              <p:cNvPr id="113" name="Rechthoek 112">
                <a:extLst>
                  <a:ext uri="{FF2B5EF4-FFF2-40B4-BE49-F238E27FC236}">
                    <a16:creationId xmlns:a16="http://schemas.microsoft.com/office/drawing/2014/main" id="{F6FEBDCA-3911-4952-9241-764104BBB978}"/>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dirty="0">
                    <a:solidFill>
                      <a:schemeClr val="bg1"/>
                    </a:solidFill>
                    <a:latin typeface="+mn-lt"/>
                    <a:ea typeface="+mn-ea"/>
                    <a:cs typeface="+mn-cs"/>
                  </a:rPr>
                  <a:t>Leestekst</a:t>
                </a:r>
              </a:p>
            </p:txBody>
          </p:sp>
          <p:sp>
            <p:nvSpPr>
              <p:cNvPr id="114" name="Ovaal 113">
                <a:extLst>
                  <a:ext uri="{FF2B5EF4-FFF2-40B4-BE49-F238E27FC236}">
                    <a16:creationId xmlns:a16="http://schemas.microsoft.com/office/drawing/2014/main" id="{00E42687-C1C5-487E-A436-4C1A7B165B0C}"/>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115" name="Rechthoek 114">
                <a:extLst>
                  <a:ext uri="{FF2B5EF4-FFF2-40B4-BE49-F238E27FC236}">
                    <a16:creationId xmlns:a16="http://schemas.microsoft.com/office/drawing/2014/main" id="{17753513-1B9A-4614-AC90-9E71FDDBAD39}"/>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0" kern="1200" cap="none" spc="30" baseline="0" dirty="0">
                    <a:solidFill>
                      <a:schemeClr val="bg1"/>
                    </a:solidFill>
                    <a:latin typeface="+mj-lt"/>
                    <a:ea typeface="+mn-ea"/>
                    <a:cs typeface="Calibri" panose="020F0502020204030204" pitchFamily="34" charset="0"/>
                  </a:rPr>
                  <a:t>Subtitel</a:t>
                </a:r>
              </a:p>
            </p:txBody>
          </p:sp>
          <p:sp>
            <p:nvSpPr>
              <p:cNvPr id="116" name="Ovaal 115">
                <a:extLst>
                  <a:ext uri="{FF2B5EF4-FFF2-40B4-BE49-F238E27FC236}">
                    <a16:creationId xmlns:a16="http://schemas.microsoft.com/office/drawing/2014/main" id="{5A4B2879-49FB-444D-BBE7-94573D1D39AB}"/>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117" name="Rechthoek 116">
                <a:extLst>
                  <a:ext uri="{FF2B5EF4-FFF2-40B4-BE49-F238E27FC236}">
                    <a16:creationId xmlns:a16="http://schemas.microsoft.com/office/drawing/2014/main" id="{639B0E13-EA92-441D-8B70-9ECA7FDB1416}"/>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bg1"/>
                  </a:buClr>
                  <a:buFont typeface="+mj-lt"/>
                  <a:buAutoNum type="arabicPeriod"/>
                </a:pPr>
                <a:r>
                  <a:rPr lang="nl-NL" sz="1600" i="0" kern="1200" dirty="0">
                    <a:solidFill>
                      <a:schemeClr val="bg1"/>
                    </a:solidFill>
                    <a:latin typeface="+mn-lt"/>
                    <a:ea typeface="+mn-ea"/>
                    <a:cs typeface="+mn-cs"/>
                  </a:rPr>
                  <a:t>Numerieke bullets</a:t>
                </a:r>
              </a:p>
            </p:txBody>
          </p:sp>
          <p:sp>
            <p:nvSpPr>
              <p:cNvPr id="121" name="Ovaal 120">
                <a:extLst>
                  <a:ext uri="{FF2B5EF4-FFF2-40B4-BE49-F238E27FC236}">
                    <a16:creationId xmlns:a16="http://schemas.microsoft.com/office/drawing/2014/main" id="{F37D0E66-2551-43BD-AE3B-BDF457420335}"/>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6</a:t>
                </a:r>
              </a:p>
            </p:txBody>
          </p:sp>
          <p:sp>
            <p:nvSpPr>
              <p:cNvPr id="122" name="Rechthoek 121">
                <a:extLst>
                  <a:ext uri="{FF2B5EF4-FFF2-40B4-BE49-F238E27FC236}">
                    <a16:creationId xmlns:a16="http://schemas.microsoft.com/office/drawing/2014/main" id="{70C7E0A3-DDB6-43F6-9D20-F53F14E65EFB}"/>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
                    <a:schemeClr val="bg1"/>
                  </a:buClr>
                  <a:buFont typeface="+mj-lt"/>
                  <a:buAutoNum type="alphaLcPeriod"/>
                </a:pPr>
                <a:r>
                  <a:rPr lang="nl-NL" sz="1600" b="0" i="0" kern="1200" dirty="0">
                    <a:solidFill>
                      <a:schemeClr val="bg1"/>
                    </a:solidFill>
                    <a:latin typeface="+mn-lt"/>
                    <a:ea typeface="+mn-ea"/>
                    <a:cs typeface="+mn-cs"/>
                  </a:rPr>
                  <a:t># Abc</a:t>
                </a:r>
              </a:p>
            </p:txBody>
          </p:sp>
          <p:sp>
            <p:nvSpPr>
              <p:cNvPr id="123" name="Ovaal 122">
                <a:extLst>
                  <a:ext uri="{FF2B5EF4-FFF2-40B4-BE49-F238E27FC236}">
                    <a16:creationId xmlns:a16="http://schemas.microsoft.com/office/drawing/2014/main" id="{757286FC-7EC2-47DD-B771-B0FD869E0835}"/>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7</a:t>
                </a:r>
              </a:p>
            </p:txBody>
          </p:sp>
          <p:sp>
            <p:nvSpPr>
              <p:cNvPr id="124" name="Rechthoek 123">
                <a:extLst>
                  <a:ext uri="{FF2B5EF4-FFF2-40B4-BE49-F238E27FC236}">
                    <a16:creationId xmlns:a16="http://schemas.microsoft.com/office/drawing/2014/main" id="{2DD11406-E354-45BE-AFD9-A5B87A99667E}"/>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49275" lvl="6" indent="-285750" algn="l" defTabSz="914400" rtl="0" eaLnBrk="1" latinLnBrk="0" hangingPunct="1">
                  <a:lnSpc>
                    <a:spcPct val="100000"/>
                  </a:lnSpc>
                  <a:spcBef>
                    <a:spcPts val="300"/>
                  </a:spcBef>
                  <a:spcAft>
                    <a:spcPts val="600"/>
                  </a:spcAft>
                  <a:buClr>
                    <a:schemeClr val="bg1"/>
                  </a:buClr>
                  <a:buFont typeface="Wingdings" panose="05000000000000000000" pitchFamily="2" charset="2"/>
                  <a:buChar char="§"/>
                </a:pPr>
                <a:r>
                  <a:rPr lang="nl-NL" sz="1600" b="0" i="0" kern="1200" dirty="0">
                    <a:solidFill>
                      <a:schemeClr val="bg1"/>
                    </a:solidFill>
                    <a:latin typeface="+mn-lt"/>
                    <a:ea typeface="+mn-ea"/>
                    <a:cs typeface="+mn-cs"/>
                  </a:rPr>
                  <a:t># Bullets</a:t>
                </a:r>
              </a:p>
            </p:txBody>
          </p:sp>
          <p:sp>
            <p:nvSpPr>
              <p:cNvPr id="125" name="Ovaal 124">
                <a:extLst>
                  <a:ext uri="{FF2B5EF4-FFF2-40B4-BE49-F238E27FC236}">
                    <a16:creationId xmlns:a16="http://schemas.microsoft.com/office/drawing/2014/main" id="{3854B89C-70F8-4D39-9E96-7327CFD306A1}"/>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8</a:t>
                </a:r>
              </a:p>
            </p:txBody>
          </p:sp>
          <p:sp>
            <p:nvSpPr>
              <p:cNvPr id="126" name="Rechthoek 125">
                <a:extLst>
                  <a:ext uri="{FF2B5EF4-FFF2-40B4-BE49-F238E27FC236}">
                    <a16:creationId xmlns:a16="http://schemas.microsoft.com/office/drawing/2014/main" id="{7FC4BBE7-0ED6-4C3D-B50B-C4091B0B3C00}"/>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dirty="0">
                    <a:solidFill>
                      <a:schemeClr val="bg1"/>
                    </a:solidFill>
                    <a:latin typeface="+mn-lt"/>
                    <a:ea typeface="+mn-ea"/>
                    <a:cs typeface="+mn-cs"/>
                  </a:rPr>
                  <a:t>Cursief</a:t>
                </a:r>
              </a:p>
            </p:txBody>
          </p:sp>
          <p:sp>
            <p:nvSpPr>
              <p:cNvPr id="127" name="Ovaal 126">
                <a:extLst>
                  <a:ext uri="{FF2B5EF4-FFF2-40B4-BE49-F238E27FC236}">
                    <a16:creationId xmlns:a16="http://schemas.microsoft.com/office/drawing/2014/main" id="{9D861955-B449-455E-A8F3-11DE31DAA0B8}"/>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9</a:t>
                </a:r>
              </a:p>
            </p:txBody>
          </p:sp>
          <p:sp>
            <p:nvSpPr>
              <p:cNvPr id="128" name="Rechthoek 127">
                <a:extLst>
                  <a:ext uri="{FF2B5EF4-FFF2-40B4-BE49-F238E27FC236}">
                    <a16:creationId xmlns:a16="http://schemas.microsoft.com/office/drawing/2014/main" id="{A8801811-8C59-44FC-A97D-092D2E7072A4}"/>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0" kern="1200" dirty="0">
                    <a:solidFill>
                      <a:schemeClr val="bg1"/>
                    </a:solidFill>
                    <a:latin typeface="+mj-lt"/>
                    <a:ea typeface="+mn-ea"/>
                    <a:cs typeface="+mn-cs"/>
                  </a:rPr>
                  <a:t>Alt. Subtitel</a:t>
                </a:r>
              </a:p>
            </p:txBody>
          </p:sp>
        </p:grpSp>
        <p:sp>
          <p:nvSpPr>
            <p:cNvPr id="186" name="Rechthoek 185">
              <a:extLst>
                <a:ext uri="{FF2B5EF4-FFF2-40B4-BE49-F238E27FC236}">
                  <a16:creationId xmlns:a16="http://schemas.microsoft.com/office/drawing/2014/main" id="{A2E99DBD-BE09-44C5-8AAC-563140A35224}"/>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grpSp>
        <p:nvGrpSpPr>
          <p:cNvPr id="177" name="Groep 176">
            <a:extLst>
              <a:ext uri="{FF2B5EF4-FFF2-40B4-BE49-F238E27FC236}">
                <a16:creationId xmlns:a16="http://schemas.microsoft.com/office/drawing/2014/main" id="{BAFC4906-686F-41AF-B54B-988B69724DFC}"/>
              </a:ext>
            </a:extLst>
          </p:cNvPr>
          <p:cNvGrpSpPr/>
          <p:nvPr userDrawn="1"/>
        </p:nvGrpSpPr>
        <p:grpSpPr>
          <a:xfrm>
            <a:off x="-7461" y="-1785440"/>
            <a:ext cx="2591201" cy="1583828"/>
            <a:chOff x="-7461" y="-3153547"/>
            <a:chExt cx="2591201" cy="1583828"/>
          </a:xfrm>
        </p:grpSpPr>
        <p:sp>
          <p:nvSpPr>
            <p:cNvPr id="178" name="Rechthoek 177">
              <a:extLst>
                <a:ext uri="{FF2B5EF4-FFF2-40B4-BE49-F238E27FC236}">
                  <a16:creationId xmlns:a16="http://schemas.microsoft.com/office/drawing/2014/main" id="{3A7FD316-199C-4889-802C-8104C4E7A905}"/>
                </a:ext>
              </a:extLst>
            </p:cNvPr>
            <p:cNvSpPr/>
            <p:nvPr userDrawn="1"/>
          </p:nvSpPr>
          <p:spPr>
            <a:xfrm>
              <a:off x="-7461" y="-3153547"/>
              <a:ext cx="2591201" cy="1583828"/>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dirty="0">
                <a:solidFill>
                  <a:schemeClr val="bg1"/>
                </a:solidFill>
                <a:latin typeface="Calibri" panose="020F0502020204030204" pitchFamily="34" charset="0"/>
                <a:cs typeface="Calibri" panose="020F0502020204030204" pitchFamily="34" charset="0"/>
              </a:endParaRPr>
            </a:p>
          </p:txBody>
        </p:sp>
        <p:sp>
          <p:nvSpPr>
            <p:cNvPr id="179" name="Rechthoek 178">
              <a:extLst>
                <a:ext uri="{FF2B5EF4-FFF2-40B4-BE49-F238E27FC236}">
                  <a16:creationId xmlns:a16="http://schemas.microsoft.com/office/drawing/2014/main" id="{314A6B38-2210-4F89-9C96-DEB914CFDE39}"/>
                </a:ext>
              </a:extLst>
            </p:cNvPr>
            <p:cNvSpPr/>
            <p:nvPr userDrawn="1"/>
          </p:nvSpPr>
          <p:spPr>
            <a:xfrm>
              <a:off x="90810" y="-3050990"/>
              <a:ext cx="2412000"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dirty="0">
                  <a:solidFill>
                    <a:schemeClr val="bg1"/>
                  </a:solidFill>
                  <a:latin typeface="Calibri" panose="020F0502020204030204" pitchFamily="34" charset="0"/>
                  <a:cs typeface="Calibri" panose="020F0502020204030204" pitchFamily="34" charset="0"/>
                </a:rPr>
                <a:t>Kleuren aanpassen (vlam)</a:t>
              </a:r>
            </a:p>
          </p:txBody>
        </p:sp>
        <p:sp>
          <p:nvSpPr>
            <p:cNvPr id="180" name="Ovaal 179">
              <a:extLst>
                <a:ext uri="{FF2B5EF4-FFF2-40B4-BE49-F238E27FC236}">
                  <a16:creationId xmlns:a16="http://schemas.microsoft.com/office/drawing/2014/main" id="{C4EBB1E4-8D67-4474-968C-D14AC9D33DD6}"/>
                </a:ext>
              </a:extLst>
            </p:cNvPr>
            <p:cNvSpPr/>
            <p:nvPr userDrawn="1"/>
          </p:nvSpPr>
          <p:spPr>
            <a:xfrm>
              <a:off x="90809" y="-265028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1</a:t>
              </a:r>
            </a:p>
          </p:txBody>
        </p:sp>
        <p:sp>
          <p:nvSpPr>
            <p:cNvPr id="181" name="Rechthoek 180">
              <a:extLst>
                <a:ext uri="{FF2B5EF4-FFF2-40B4-BE49-F238E27FC236}">
                  <a16:creationId xmlns:a16="http://schemas.microsoft.com/office/drawing/2014/main" id="{319D685B-FCE4-4359-8044-D33F1EB73C90}"/>
                </a:ext>
              </a:extLst>
            </p:cNvPr>
            <p:cNvSpPr/>
            <p:nvPr userDrawn="1"/>
          </p:nvSpPr>
          <p:spPr>
            <a:xfrm>
              <a:off x="456491" y="-2650284"/>
              <a:ext cx="2067634"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Selecteer de vlam. Klik </a:t>
              </a:r>
              <a:r>
                <a:rPr kumimoji="0" lang="nl-NL" sz="1100" b="0" i="0" u="none" strike="noStrike" kern="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rechter-muisknop</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‘Opvulling’</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p>
          </p:txBody>
        </p:sp>
        <p:sp>
          <p:nvSpPr>
            <p:cNvPr id="182" name="Ovaal 181">
              <a:extLst>
                <a:ext uri="{FF2B5EF4-FFF2-40B4-BE49-F238E27FC236}">
                  <a16:creationId xmlns:a16="http://schemas.microsoft.com/office/drawing/2014/main" id="{DD9E42E9-193D-47E0-8D93-951599CC0BA2}"/>
                </a:ext>
              </a:extLst>
            </p:cNvPr>
            <p:cNvSpPr/>
            <p:nvPr userDrawn="1"/>
          </p:nvSpPr>
          <p:spPr>
            <a:xfrm>
              <a:off x="90809" y="-2213959"/>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a:t>
              </a:r>
            </a:p>
          </p:txBody>
        </p:sp>
        <p:sp>
          <p:nvSpPr>
            <p:cNvPr id="183" name="Rechthoek 182">
              <a:extLst>
                <a:ext uri="{FF2B5EF4-FFF2-40B4-BE49-F238E27FC236}">
                  <a16:creationId xmlns:a16="http://schemas.microsoft.com/office/drawing/2014/main" id="{49B0A4EE-3DE6-40DA-860A-28BA0E44A233}"/>
                </a:ext>
              </a:extLst>
            </p:cNvPr>
            <p:cNvSpPr/>
            <p:nvPr userDrawn="1"/>
          </p:nvSpPr>
          <p:spPr>
            <a:xfrm>
              <a:off x="456491" y="-2213958"/>
              <a:ext cx="2067634" cy="58642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Kies een van de themakleuren of klik op </a:t>
              </a:r>
              <a:r>
                <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‘Pipet’</a:t>
              </a:r>
              <a:r>
                <a:rPr kumimoji="0" lang="nl-NL" sz="11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en kies een van de kleuren die hiernaast staan. </a:t>
              </a:r>
              <a:endParaRPr kumimoji="0" lang="nl-NL" sz="11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84" name="Tijdelijke aanduiding voor tekst 183">
            <a:extLst>
              <a:ext uri="{FF2B5EF4-FFF2-40B4-BE49-F238E27FC236}">
                <a16:creationId xmlns:a16="http://schemas.microsoft.com/office/drawing/2014/main" id="{53F1B21A-CF3B-6441-A870-5260B9155006}"/>
              </a:ext>
            </a:extLst>
          </p:cNvPr>
          <p:cNvSpPr>
            <a:spLocks noGrp="1"/>
          </p:cNvSpPr>
          <p:nvPr>
            <p:ph type="body" sz="quarter" idx="14" hasCustomPrompt="1"/>
          </p:nvPr>
        </p:nvSpPr>
        <p:spPr>
          <a:xfrm>
            <a:off x="-10748" y="-11608"/>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p:spPr>
        <p:txBody>
          <a:bodyPr wrap="square">
            <a:noAutofit/>
          </a:bodyPr>
          <a:lstStyle>
            <a:lvl1pPr marL="0" indent="0">
              <a:buNone/>
              <a:defRPr/>
            </a:lvl1pPr>
          </a:lstStyle>
          <a:p>
            <a:pPr lvl="0"/>
            <a:r>
              <a:rPr lang="nl-NL" dirty="0"/>
              <a:t>  </a:t>
            </a:r>
            <a:endParaRPr lang="en-GB" dirty="0"/>
          </a:p>
        </p:txBody>
      </p:sp>
      <p:sp>
        <p:nvSpPr>
          <p:cNvPr id="3" name="Tijdelijke aanduiding voor verticale tekst 2"/>
          <p:cNvSpPr>
            <a:spLocks noGrp="1"/>
          </p:cNvSpPr>
          <p:nvPr>
            <p:ph type="body" orient="vert" idx="1" hasCustomPrompt="1"/>
          </p:nvPr>
        </p:nvSpPr>
        <p:spPr>
          <a:xfrm>
            <a:off x="698499" y="718513"/>
            <a:ext cx="10798175" cy="5229851"/>
          </a:xfrm>
        </p:spPr>
        <p:txBody>
          <a:bodyPr vert="horz" lIns="0" tIns="0" rIns="0" bIns="0" anchor="ctr" anchorCtr="0"/>
          <a:lstStyle>
            <a:lvl1pPr marL="0" indent="0" algn="ctr">
              <a:buClr>
                <a:schemeClr val="bg1"/>
              </a:buClr>
              <a:buNone/>
              <a:defRPr sz="4400" i="0">
                <a:solidFill>
                  <a:schemeClr val="bg1"/>
                </a:solidFill>
                <a:latin typeface="+mj-lt"/>
              </a:defRPr>
            </a:lvl1pPr>
            <a:lvl2pPr marL="0" indent="0" algn="ctr">
              <a:buClr>
                <a:schemeClr val="bg1"/>
              </a:buClr>
              <a:buNone/>
              <a:defRPr sz="3600" i="0">
                <a:solidFill>
                  <a:schemeClr val="bg1"/>
                </a:solidFill>
              </a:defRPr>
            </a:lvl2pPr>
            <a:lvl3pPr marL="0" indent="0" algn="ctr">
              <a:buFont typeface="Arial" panose="020B0604020202020204" pitchFamily="34" charset="0"/>
              <a:buNone/>
              <a:defRPr sz="3600" i="0">
                <a:solidFill>
                  <a:schemeClr val="bg1"/>
                </a:solidFill>
              </a:defRPr>
            </a:lvl3pPr>
            <a:lvl4pPr marL="0" indent="0" algn="ctr">
              <a:buFont typeface="Arial" panose="020B0604020202020204" pitchFamily="34" charset="0"/>
              <a:buNone/>
              <a:defRPr sz="3600" i="0">
                <a:solidFill>
                  <a:schemeClr val="bg1"/>
                </a:solidFill>
              </a:defRPr>
            </a:lvl4pPr>
            <a:lvl5pPr marL="0" indent="0" algn="ctr">
              <a:buClr>
                <a:schemeClr val="bg1"/>
              </a:buClr>
              <a:buFont typeface="Arial" panose="020B0604020202020204" pitchFamily="34" charset="0"/>
              <a:buNone/>
              <a:defRPr sz="3600" i="0">
                <a:solidFill>
                  <a:schemeClr val="bg1"/>
                </a:solidFill>
              </a:defRPr>
            </a:lvl5pPr>
            <a:lvl6pPr marL="0" indent="0" algn="ctr">
              <a:buClr>
                <a:schemeClr val="bg1"/>
              </a:buClr>
              <a:buFont typeface="Arial" panose="020B0604020202020204" pitchFamily="34" charset="0"/>
              <a:buNone/>
              <a:defRPr sz="3600" i="0">
                <a:solidFill>
                  <a:schemeClr val="bg1"/>
                </a:solidFill>
              </a:defRPr>
            </a:lvl6pPr>
            <a:lvl7pPr marL="0" indent="0" algn="ctr">
              <a:buClr>
                <a:schemeClr val="bg1"/>
              </a:buClr>
              <a:buNone/>
              <a:defRPr sz="3600" i="0">
                <a:solidFill>
                  <a:schemeClr val="bg1"/>
                </a:solidFill>
              </a:defRPr>
            </a:lvl7pPr>
            <a:lvl8pPr marL="0" indent="0" algn="ctr">
              <a:buFont typeface="Arial" panose="020B0604020202020204" pitchFamily="34" charset="0"/>
              <a:buNone/>
              <a:defRPr sz="3600" i="0">
                <a:solidFill>
                  <a:schemeClr val="bg1"/>
                </a:solidFill>
              </a:defRPr>
            </a:lvl8pPr>
            <a:lvl9pPr marL="0" indent="0" algn="ctr">
              <a:buFont typeface="Arial" panose="020B0604020202020204" pitchFamily="34" charset="0"/>
              <a:buNone/>
              <a:defRPr sz="3600" i="0">
                <a:solidFill>
                  <a:schemeClr val="bg1"/>
                </a:solidFill>
              </a:defRPr>
            </a:lvl9pPr>
          </a:lstStyle>
          <a:p>
            <a:pPr lvl="0"/>
            <a:r>
              <a:rPr lang="nl-NL" dirty="0"/>
              <a:t>Quote</a:t>
            </a:r>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4C10A694-05E6-4150-B864-FF8E5EC628FE}" type="datetime1">
              <a:rPr lang="nl-NL" smtClean="0"/>
              <a:t>29-11-2021</a:t>
            </a:fld>
            <a:endParaRPr lang="nl-NL"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B502C9A5-716F-45E6-800B-D4D02CE26F90}" type="slidenum">
              <a:rPr lang="nl-NL" smtClean="0"/>
              <a:pPr/>
              <a:t>‹#›</a:t>
            </a:fld>
            <a:endParaRPr lang="nl-NL" dirty="0"/>
          </a:p>
        </p:txBody>
      </p:sp>
      <p:pic>
        <p:nvPicPr>
          <p:cNvPr id="96" name="Graphic 95">
            <a:extLst>
              <a:ext uri="{FF2B5EF4-FFF2-40B4-BE49-F238E27FC236}">
                <a16:creationId xmlns:a16="http://schemas.microsoft.com/office/drawing/2014/main" id="{F0ABF8FD-475B-8344-9393-4BC5BAD9A7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1320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B2A1188-7655-3942-B402-ABAD519EE9F7}"/>
              </a:ext>
            </a:extLst>
          </p:cNvPr>
          <p:cNvSpPr/>
          <p:nvPr userDrawn="1"/>
        </p:nvSpPr>
        <p:spPr>
          <a:xfrm>
            <a:off x="-10750" y="0"/>
            <a:ext cx="1220275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ijdelijke aanduiding voor tekst 24">
            <a:extLst>
              <a:ext uri="{FF2B5EF4-FFF2-40B4-BE49-F238E27FC236}">
                <a16:creationId xmlns:a16="http://schemas.microsoft.com/office/drawing/2014/main" id="{96A52489-BD48-5A40-AF40-C7FE89A51653}"/>
              </a:ext>
            </a:extLst>
          </p:cNvPr>
          <p:cNvSpPr>
            <a:spLocks noGrp="1"/>
          </p:cNvSpPr>
          <p:nvPr>
            <p:ph type="body" sz="quarter" idx="14" hasCustomPrompt="1"/>
          </p:nvPr>
        </p:nvSpPr>
        <p:spPr>
          <a:xfrm>
            <a:off x="-10748" y="0"/>
            <a:ext cx="12202750" cy="6858000"/>
          </a:xfrm>
          <a:custGeom>
            <a:avLst/>
            <a:gdLst>
              <a:gd name="connsiteX0" fmla="*/ 12202750 w 12202750"/>
              <a:gd name="connsiteY0" fmla="*/ 4626493 h 6858000"/>
              <a:gd name="connsiteX1" fmla="*/ 12202750 w 12202750"/>
              <a:gd name="connsiteY1" fmla="*/ 6858000 h 6858000"/>
              <a:gd name="connsiteX2" fmla="*/ 11270933 w 12202750"/>
              <a:gd name="connsiteY2" fmla="*/ 6858000 h 6858000"/>
              <a:gd name="connsiteX3" fmla="*/ 11292806 w 12202750"/>
              <a:gd name="connsiteY3" fmla="*/ 6823366 h 6858000"/>
              <a:gd name="connsiteX4" fmla="*/ 12132976 w 12202750"/>
              <a:gd name="connsiteY4" fmla="*/ 4864546 h 6858000"/>
              <a:gd name="connsiteX5" fmla="*/ 7211067 w 12202750"/>
              <a:gd name="connsiteY5" fmla="*/ 0 h 6858000"/>
              <a:gd name="connsiteX6" fmla="*/ 12202750 w 12202750"/>
              <a:gd name="connsiteY6" fmla="*/ 0 h 6858000"/>
              <a:gd name="connsiteX7" fmla="*/ 12202750 w 12202750"/>
              <a:gd name="connsiteY7" fmla="*/ 1701685 h 6858000"/>
              <a:gd name="connsiteX8" fmla="*/ 12201531 w 12202750"/>
              <a:gd name="connsiteY8" fmla="*/ 1703737 h 6858000"/>
              <a:gd name="connsiteX9" fmla="*/ 12013073 w 12202750"/>
              <a:gd name="connsiteY9" fmla="*/ 2040528 h 6858000"/>
              <a:gd name="connsiteX10" fmla="*/ 6393116 w 12202750"/>
              <a:gd name="connsiteY10" fmla="*/ 3130572 h 6858000"/>
              <a:gd name="connsiteX11" fmla="*/ 7006806 w 12202750"/>
              <a:gd name="connsiteY11" fmla="*/ 307865 h 6858000"/>
              <a:gd name="connsiteX12" fmla="*/ 0 w 12202750"/>
              <a:gd name="connsiteY12" fmla="*/ 0 h 6858000"/>
              <a:gd name="connsiteX13" fmla="*/ 4305911 w 12202750"/>
              <a:gd name="connsiteY13" fmla="*/ 0 h 6858000"/>
              <a:gd name="connsiteX14" fmla="*/ 4155867 w 12202750"/>
              <a:gd name="connsiteY14" fmla="*/ 111493 h 6858000"/>
              <a:gd name="connsiteX15" fmla="*/ 71946 w 12202750"/>
              <a:gd name="connsiteY15" fmla="*/ 4799708 h 6858000"/>
              <a:gd name="connsiteX16" fmla="*/ 0 w 12202750"/>
              <a:gd name="connsiteY16" fmla="*/ 50361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2750" h="6858000">
                <a:moveTo>
                  <a:pt x="12202750" y="4626493"/>
                </a:moveTo>
                <a:lnTo>
                  <a:pt x="12202750" y="6858000"/>
                </a:lnTo>
                <a:lnTo>
                  <a:pt x="11270933" y="6858000"/>
                </a:lnTo>
                <a:lnTo>
                  <a:pt x="11292806" y="6823366"/>
                </a:lnTo>
                <a:cubicBezTo>
                  <a:pt x="11642946" y="6229435"/>
                  <a:pt x="11912279" y="5587138"/>
                  <a:pt x="12132976" y="4864546"/>
                </a:cubicBezTo>
                <a:close/>
                <a:moveTo>
                  <a:pt x="7211067" y="0"/>
                </a:moveTo>
                <a:lnTo>
                  <a:pt x="12202750" y="0"/>
                </a:lnTo>
                <a:lnTo>
                  <a:pt x="12202750" y="1701685"/>
                </a:lnTo>
                <a:lnTo>
                  <a:pt x="12201531" y="1703737"/>
                </a:lnTo>
                <a:cubicBezTo>
                  <a:pt x="12144874" y="1802592"/>
                  <a:pt x="12082910" y="1915911"/>
                  <a:pt x="12013073" y="2040528"/>
                </a:cubicBezTo>
                <a:cubicBezTo>
                  <a:pt x="10966860" y="3848144"/>
                  <a:pt x="7570785" y="5940600"/>
                  <a:pt x="6393116" y="3130572"/>
                </a:cubicBezTo>
                <a:cubicBezTo>
                  <a:pt x="5995310" y="2183970"/>
                  <a:pt x="6384878" y="1279305"/>
                  <a:pt x="7006806" y="307865"/>
                </a:cubicBezTo>
                <a:close/>
                <a:moveTo>
                  <a:pt x="0" y="0"/>
                </a:moveTo>
                <a:lnTo>
                  <a:pt x="4305911" y="0"/>
                </a:lnTo>
                <a:lnTo>
                  <a:pt x="4155867" y="111493"/>
                </a:lnTo>
                <a:cubicBezTo>
                  <a:pt x="2427429" y="1408339"/>
                  <a:pt x="762773" y="2806566"/>
                  <a:pt x="71946" y="4799708"/>
                </a:cubicBezTo>
                <a:lnTo>
                  <a:pt x="0" y="5036128"/>
                </a:lnTo>
                <a:close/>
              </a:path>
            </a:pathLst>
          </a:custGeom>
          <a:solidFill>
            <a:schemeClr val="accent1"/>
          </a:solidFill>
        </p:spPr>
        <p:txBody>
          <a:bodyPr wrap="square">
            <a:noAutofit/>
          </a:bodyPr>
          <a:lstStyle>
            <a:lvl1pPr marL="0" indent="0">
              <a:buNone/>
              <a:defRPr/>
            </a:lvl1pPr>
          </a:lstStyle>
          <a:p>
            <a:pPr lvl="0"/>
            <a:r>
              <a:rPr lang="nl-NL" dirty="0"/>
              <a:t>  </a:t>
            </a:r>
            <a:endParaRPr lang="en-GB" dirty="0"/>
          </a:p>
        </p:txBody>
      </p:sp>
      <p:sp>
        <p:nvSpPr>
          <p:cNvPr id="7" name="Titel 5">
            <a:extLst>
              <a:ext uri="{FF2B5EF4-FFF2-40B4-BE49-F238E27FC236}">
                <a16:creationId xmlns:a16="http://schemas.microsoft.com/office/drawing/2014/main" id="{7AE71AD1-5D76-2045-8B27-CC0C09C99831}"/>
              </a:ext>
            </a:extLst>
          </p:cNvPr>
          <p:cNvSpPr>
            <a:spLocks noGrp="1"/>
          </p:cNvSpPr>
          <p:nvPr>
            <p:ph type="title" hasCustomPrompt="1"/>
          </p:nvPr>
        </p:nvSpPr>
        <p:spPr>
          <a:xfrm>
            <a:off x="2153413" y="3879852"/>
            <a:ext cx="9358256" cy="1621063"/>
          </a:xfrm>
        </p:spPr>
        <p:txBody>
          <a:bodyPr anchor="b"/>
          <a:lstStyle>
            <a:lvl1pPr algn="r">
              <a:defRPr sz="3800">
                <a:solidFill>
                  <a:schemeClr val="bg1"/>
                </a:solidFill>
              </a:defRPr>
            </a:lvl1pPr>
          </a:lstStyle>
          <a:p>
            <a:r>
              <a:rPr lang="nl-NL" dirty="0"/>
              <a:t>Plaats hier de titel van </a:t>
            </a:r>
            <a:br>
              <a:rPr lang="nl-NL" dirty="0"/>
            </a:br>
            <a:r>
              <a:rPr lang="nl-NL" dirty="0"/>
              <a:t>de presentatie, max. 2 regels</a:t>
            </a:r>
          </a:p>
        </p:txBody>
      </p:sp>
      <p:sp>
        <p:nvSpPr>
          <p:cNvPr id="8" name="Ondertitel 2">
            <a:extLst>
              <a:ext uri="{FF2B5EF4-FFF2-40B4-BE49-F238E27FC236}">
                <a16:creationId xmlns:a16="http://schemas.microsoft.com/office/drawing/2014/main" id="{FFCFFB82-1AE5-3D4E-9AD9-487B27ADF680}"/>
              </a:ext>
            </a:extLst>
          </p:cNvPr>
          <p:cNvSpPr>
            <a:spLocks noGrp="1"/>
          </p:cNvSpPr>
          <p:nvPr>
            <p:ph type="subTitle" idx="1" hasCustomPrompt="1"/>
          </p:nvPr>
        </p:nvSpPr>
        <p:spPr>
          <a:xfrm>
            <a:off x="7782466" y="5664394"/>
            <a:ext cx="3729203" cy="248472"/>
          </a:xfrm>
        </p:spPr>
        <p:txBody>
          <a:bodyPr anchor="ctr"/>
          <a:lstStyle>
            <a:lvl1pPr marL="0" indent="0" algn="r">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Naam van de spreker of datum</a:t>
            </a:r>
          </a:p>
        </p:txBody>
      </p:sp>
      <p:pic>
        <p:nvPicPr>
          <p:cNvPr id="10" name="Graphic 9">
            <a:extLst>
              <a:ext uri="{FF2B5EF4-FFF2-40B4-BE49-F238E27FC236}">
                <a16:creationId xmlns:a16="http://schemas.microsoft.com/office/drawing/2014/main" id="{079C7039-4CB9-294D-98BC-738FE5C22E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spTree>
    <p:extLst>
      <p:ext uri="{BB962C8B-B14F-4D97-AF65-F5344CB8AC3E}">
        <p14:creationId xmlns:p14="http://schemas.microsoft.com/office/powerpoint/2010/main" val="351694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tmplLst>
          <p:tmpl lvl="1">
            <p:tnLst>
              <p:par>
                <p:cTn presetID="10" presetClass="entr" presetSubtype="0" fill="hold" nodeType="withEffect">
                  <p:stCondLst>
                    <p:cond delay="15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D8B9-1FAF-435D-BC12-BF3AFBDEBF4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10AD942E-7508-47AA-84A9-6E2A35990E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4655C92-2525-473D-8C22-B0E1671CB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D69372B8-611B-4F33-9B0E-E7579EC8130B}"/>
              </a:ext>
            </a:extLst>
          </p:cNvPr>
          <p:cNvSpPr>
            <a:spLocks noGrp="1"/>
          </p:cNvSpPr>
          <p:nvPr>
            <p:ph type="dt" sz="half" idx="10"/>
          </p:nvPr>
        </p:nvSpPr>
        <p:spPr/>
        <p:txBody>
          <a:bodyPr/>
          <a:lstStyle/>
          <a:p>
            <a:fld id="{A6B92A81-B555-464B-AA2D-E098E1018D51}" type="datetime1">
              <a:rPr lang="nl-NL" smtClean="0"/>
              <a:t>29-11-2021</a:t>
            </a:fld>
            <a:endParaRPr lang="nl-NL"/>
          </a:p>
        </p:txBody>
      </p:sp>
      <p:sp>
        <p:nvSpPr>
          <p:cNvPr id="6" name="Footer Placeholder 5">
            <a:extLst>
              <a:ext uri="{FF2B5EF4-FFF2-40B4-BE49-F238E27FC236}">
                <a16:creationId xmlns:a16="http://schemas.microsoft.com/office/drawing/2014/main" id="{8AD45450-A946-4984-8422-BA6275A641B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4CF708F-3434-4F5D-AD42-5E507CEB925C}"/>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111373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D23B-6362-4BC1-A51A-E552AE662ED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91360E6C-A21A-4D54-B1BA-F13462F06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E25C1-7F79-4BE7-93D8-6C9A808B8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04207335-F1A1-4F1F-986E-8E1DFAEDE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6E0FA-4C8D-493A-BD5B-D7EE157B3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CA9B4EA-7F6F-4A81-BA72-7F92F4F1A4D3}"/>
              </a:ext>
            </a:extLst>
          </p:cNvPr>
          <p:cNvSpPr>
            <a:spLocks noGrp="1"/>
          </p:cNvSpPr>
          <p:nvPr>
            <p:ph type="dt" sz="half" idx="10"/>
          </p:nvPr>
        </p:nvSpPr>
        <p:spPr/>
        <p:txBody>
          <a:bodyPr/>
          <a:lstStyle/>
          <a:p>
            <a:fld id="{D39EA3D2-F2CB-483F-8B55-8EF864CDB8CC}" type="datetime1">
              <a:rPr lang="nl-NL" smtClean="0"/>
              <a:t>29-11-2021</a:t>
            </a:fld>
            <a:endParaRPr lang="nl-NL"/>
          </a:p>
        </p:txBody>
      </p:sp>
      <p:sp>
        <p:nvSpPr>
          <p:cNvPr id="8" name="Footer Placeholder 7">
            <a:extLst>
              <a:ext uri="{FF2B5EF4-FFF2-40B4-BE49-F238E27FC236}">
                <a16:creationId xmlns:a16="http://schemas.microsoft.com/office/drawing/2014/main" id="{0C0A2223-C4B3-4A60-B3E7-8062665FAFE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2210AE4-EACA-4DDD-A71B-1D610C865A58}"/>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17958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7AE9-78C6-4523-A0EF-375F55BA182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926A3B7-83C2-453A-9C44-E3AA1773B82B}"/>
              </a:ext>
            </a:extLst>
          </p:cNvPr>
          <p:cNvSpPr>
            <a:spLocks noGrp="1"/>
          </p:cNvSpPr>
          <p:nvPr>
            <p:ph type="dt" sz="half" idx="10"/>
          </p:nvPr>
        </p:nvSpPr>
        <p:spPr/>
        <p:txBody>
          <a:bodyPr/>
          <a:lstStyle/>
          <a:p>
            <a:fld id="{3F505B6A-ECEE-4D1C-8E1C-F6AC65D2727C}" type="datetime1">
              <a:rPr lang="nl-NL" smtClean="0"/>
              <a:t>29-11-2021</a:t>
            </a:fld>
            <a:endParaRPr lang="nl-NL"/>
          </a:p>
        </p:txBody>
      </p:sp>
      <p:sp>
        <p:nvSpPr>
          <p:cNvPr id="4" name="Footer Placeholder 3">
            <a:extLst>
              <a:ext uri="{FF2B5EF4-FFF2-40B4-BE49-F238E27FC236}">
                <a16:creationId xmlns:a16="http://schemas.microsoft.com/office/drawing/2014/main" id="{C694BD67-A25E-4CA3-ABBF-F2897E216A90}"/>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A6964A9E-A97C-4525-A171-E759828BCDFD}"/>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191502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57EE1-8366-4FDC-A7A1-086CC92C5038}"/>
              </a:ext>
            </a:extLst>
          </p:cNvPr>
          <p:cNvSpPr>
            <a:spLocks noGrp="1"/>
          </p:cNvSpPr>
          <p:nvPr>
            <p:ph type="dt" sz="half" idx="10"/>
          </p:nvPr>
        </p:nvSpPr>
        <p:spPr/>
        <p:txBody>
          <a:bodyPr/>
          <a:lstStyle/>
          <a:p>
            <a:fld id="{CB937344-87D6-42FF-933B-4265D641CC53}" type="datetime1">
              <a:rPr lang="nl-NL" smtClean="0"/>
              <a:t>29-11-2021</a:t>
            </a:fld>
            <a:endParaRPr lang="nl-NL"/>
          </a:p>
        </p:txBody>
      </p:sp>
      <p:sp>
        <p:nvSpPr>
          <p:cNvPr id="3" name="Footer Placeholder 2">
            <a:extLst>
              <a:ext uri="{FF2B5EF4-FFF2-40B4-BE49-F238E27FC236}">
                <a16:creationId xmlns:a16="http://schemas.microsoft.com/office/drawing/2014/main" id="{AC984DFD-0B91-43EE-818A-76BB2CFE4CD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66C774D-ED30-460F-83DB-21F6BC962C5C}"/>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10459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EA20-514B-4ED5-83ED-1A17C5C53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630EBFD2-EFE8-428D-BAF5-6C26B4982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3A84843-5061-4522-9990-50C89956D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CC496-6E25-434B-9FC0-173A4943B446}"/>
              </a:ext>
            </a:extLst>
          </p:cNvPr>
          <p:cNvSpPr>
            <a:spLocks noGrp="1"/>
          </p:cNvSpPr>
          <p:nvPr>
            <p:ph type="dt" sz="half" idx="10"/>
          </p:nvPr>
        </p:nvSpPr>
        <p:spPr/>
        <p:txBody>
          <a:bodyPr/>
          <a:lstStyle/>
          <a:p>
            <a:fld id="{79A098EE-CD02-4BC8-B7B6-ECAEC5E7518C}" type="datetime1">
              <a:rPr lang="nl-NL" smtClean="0"/>
              <a:t>29-11-2021</a:t>
            </a:fld>
            <a:endParaRPr lang="nl-NL"/>
          </a:p>
        </p:txBody>
      </p:sp>
      <p:sp>
        <p:nvSpPr>
          <p:cNvPr id="6" name="Footer Placeholder 5">
            <a:extLst>
              <a:ext uri="{FF2B5EF4-FFF2-40B4-BE49-F238E27FC236}">
                <a16:creationId xmlns:a16="http://schemas.microsoft.com/office/drawing/2014/main" id="{2FE0785A-D7BE-4734-8EDE-16750385546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7AE80D-50FF-44A0-8298-7318E68187D2}"/>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338878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9809-AAEA-421E-A0E6-49BDE0C62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5EA16846-F158-40FC-A4CC-9A257E0E8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CBFD4B4-11DA-4F93-BF02-1E668E723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0A1091-A2F6-4274-BC3C-32F59FF6E19D}"/>
              </a:ext>
            </a:extLst>
          </p:cNvPr>
          <p:cNvSpPr>
            <a:spLocks noGrp="1"/>
          </p:cNvSpPr>
          <p:nvPr>
            <p:ph type="dt" sz="half" idx="10"/>
          </p:nvPr>
        </p:nvSpPr>
        <p:spPr/>
        <p:txBody>
          <a:bodyPr/>
          <a:lstStyle/>
          <a:p>
            <a:fld id="{4F064D66-49F9-4D64-A501-A98DFF27164A}" type="datetime1">
              <a:rPr lang="nl-NL" smtClean="0"/>
              <a:t>29-11-2021</a:t>
            </a:fld>
            <a:endParaRPr lang="nl-NL"/>
          </a:p>
        </p:txBody>
      </p:sp>
      <p:sp>
        <p:nvSpPr>
          <p:cNvPr id="6" name="Footer Placeholder 5">
            <a:extLst>
              <a:ext uri="{FF2B5EF4-FFF2-40B4-BE49-F238E27FC236}">
                <a16:creationId xmlns:a16="http://schemas.microsoft.com/office/drawing/2014/main" id="{BB36A46A-C875-441C-894C-5D356657FC0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5C20391-DD39-457F-93A8-B28B521F4653}"/>
              </a:ext>
            </a:extLst>
          </p:cNvPr>
          <p:cNvSpPr>
            <a:spLocks noGrp="1"/>
          </p:cNvSpPr>
          <p:nvPr>
            <p:ph type="sldNum" sz="quarter" idx="12"/>
          </p:nvPr>
        </p:nvSpPr>
        <p:spPr/>
        <p:txBody>
          <a:bodyPr/>
          <a:lstStyle/>
          <a:p>
            <a:fld id="{028984AA-A247-45FC-8370-5FBA485B73EE}" type="slidenum">
              <a:rPr lang="nl-NL" smtClean="0"/>
              <a:t>‹#›</a:t>
            </a:fld>
            <a:endParaRPr lang="nl-NL"/>
          </a:p>
        </p:txBody>
      </p:sp>
    </p:spTree>
    <p:extLst>
      <p:ext uri="{BB962C8B-B14F-4D97-AF65-F5344CB8AC3E}">
        <p14:creationId xmlns:p14="http://schemas.microsoft.com/office/powerpoint/2010/main" val="346788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B85C6-BDAE-4B45-82B4-DFB329531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A80871A-F817-4C45-BF80-F9A0250B4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52E03F5-C6EE-4E61-8BFD-C91959961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40B74-BF77-44A9-A62B-562B1234443C}" type="datetime1">
              <a:rPr lang="nl-NL" smtClean="0"/>
              <a:t>29-11-2021</a:t>
            </a:fld>
            <a:endParaRPr lang="nl-NL"/>
          </a:p>
        </p:txBody>
      </p:sp>
      <p:sp>
        <p:nvSpPr>
          <p:cNvPr id="5" name="Footer Placeholder 4">
            <a:extLst>
              <a:ext uri="{FF2B5EF4-FFF2-40B4-BE49-F238E27FC236}">
                <a16:creationId xmlns:a16="http://schemas.microsoft.com/office/drawing/2014/main" id="{128F9767-B316-4630-B570-50D5CCDD3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DE7B00E6-AB6D-4B90-89F6-369E7828C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984AA-A247-45FC-8370-5FBA485B73EE}" type="slidenum">
              <a:rPr lang="nl-NL" smtClean="0"/>
              <a:t>‹#›</a:t>
            </a:fld>
            <a:endParaRPr lang="nl-NL"/>
          </a:p>
        </p:txBody>
      </p:sp>
    </p:spTree>
    <p:extLst>
      <p:ext uri="{BB962C8B-B14F-4D97-AF65-F5344CB8AC3E}">
        <p14:creationId xmlns:p14="http://schemas.microsoft.com/office/powerpoint/2010/main" val="367488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 name="Instructie"/>
          <p:cNvGrpSpPr/>
          <p:nvPr/>
        </p:nvGrpSpPr>
        <p:grpSpPr>
          <a:xfrm>
            <a:off x="-7462" y="7107104"/>
            <a:ext cx="3391307" cy="1765091"/>
            <a:chOff x="0" y="0"/>
            <a:chExt cx="3391306" cy="1765089"/>
          </a:xfrm>
        </p:grpSpPr>
        <p:sp>
          <p:nvSpPr>
            <p:cNvPr id="2"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1" name="Instructie"/>
            <p:cNvGrpSpPr/>
            <p:nvPr/>
          </p:nvGrpSpPr>
          <p:grpSpPr>
            <a:xfrm>
              <a:off x="98270" y="12607"/>
              <a:ext cx="3194766" cy="1752483"/>
              <a:chOff x="0" y="0"/>
              <a:chExt cx="3194765" cy="1752482"/>
            </a:xfrm>
          </p:grpSpPr>
          <p:grpSp>
            <p:nvGrpSpPr>
              <p:cNvPr id="5" name="Rechthoek 17"/>
              <p:cNvGrpSpPr/>
              <p:nvPr/>
            </p:nvGrpSpPr>
            <p:grpSpPr>
              <a:xfrm>
                <a:off x="0" y="0"/>
                <a:ext cx="3194766" cy="431900"/>
                <a:chOff x="0" y="0"/>
                <a:chExt cx="3194764" cy="431899"/>
              </a:xfrm>
            </p:grpSpPr>
            <p:sp>
              <p:nvSpPr>
                <p:cNvPr id="3"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8" name="Ovaal 18"/>
              <p:cNvGrpSpPr/>
              <p:nvPr/>
            </p:nvGrpSpPr>
            <p:grpSpPr>
              <a:xfrm>
                <a:off x="0" y="485877"/>
                <a:ext cx="260915" cy="269241"/>
                <a:chOff x="0" y="0"/>
                <a:chExt cx="260914" cy="269240"/>
              </a:xfrm>
            </p:grpSpPr>
            <p:sp>
              <p:nvSpPr>
                <p:cNvPr id="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9"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2" name="Ovaal 20"/>
              <p:cNvGrpSpPr/>
              <p:nvPr/>
            </p:nvGrpSpPr>
            <p:grpSpPr>
              <a:xfrm>
                <a:off x="0" y="922202"/>
                <a:ext cx="260915" cy="269241"/>
                <a:chOff x="0" y="0"/>
                <a:chExt cx="260914" cy="269240"/>
              </a:xfrm>
            </p:grpSpPr>
            <p:sp>
              <p:nvSpPr>
                <p:cNvPr id="1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1"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3"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0" name="Groep 22"/>
              <p:cNvGrpSpPr/>
              <p:nvPr/>
            </p:nvGrpSpPr>
            <p:grpSpPr>
              <a:xfrm>
                <a:off x="2513632" y="470171"/>
                <a:ext cx="681134" cy="696748"/>
                <a:chOff x="0" y="0"/>
                <a:chExt cx="681132" cy="696747"/>
              </a:xfrm>
            </p:grpSpPr>
            <p:grpSp>
              <p:nvGrpSpPr>
                <p:cNvPr id="18" name="Groep 23"/>
                <p:cNvGrpSpPr/>
                <p:nvPr/>
              </p:nvGrpSpPr>
              <p:grpSpPr>
                <a:xfrm>
                  <a:off x="197031" y="0"/>
                  <a:ext cx="287071" cy="379108"/>
                  <a:chOff x="0" y="0"/>
                  <a:chExt cx="287070" cy="379106"/>
                </a:xfrm>
              </p:grpSpPr>
              <p:sp>
                <p:nvSpPr>
                  <p:cNvPr id="14"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5"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7"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9"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5" name="Groep 9"/>
          <p:cNvGrpSpPr/>
          <p:nvPr/>
        </p:nvGrpSpPr>
        <p:grpSpPr>
          <a:xfrm>
            <a:off x="2982511" y="-1228655"/>
            <a:ext cx="6226977" cy="490402"/>
            <a:chOff x="0" y="0"/>
            <a:chExt cx="6226976" cy="490400"/>
          </a:xfrm>
        </p:grpSpPr>
        <p:sp>
          <p:nvSpPr>
            <p:cNvPr id="23"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4" name="Groep 8"/>
            <p:cNvGrpSpPr/>
            <p:nvPr/>
          </p:nvGrpSpPr>
          <p:grpSpPr>
            <a:xfrm>
              <a:off x="0" y="0"/>
              <a:ext cx="6226975" cy="211381"/>
              <a:chOff x="0" y="0"/>
              <a:chExt cx="6226974" cy="211380"/>
            </a:xfrm>
          </p:grpSpPr>
          <p:sp>
            <p:nvSpPr>
              <p:cNvPr id="24"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Logo (Animatie)</a:t>
            </a:r>
          </a:p>
        </p:txBody>
      </p:sp>
      <p:grpSp>
        <p:nvGrpSpPr>
          <p:cNvPr id="59" name="Groep 70"/>
          <p:cNvGrpSpPr/>
          <p:nvPr/>
        </p:nvGrpSpPr>
        <p:grpSpPr>
          <a:xfrm>
            <a:off x="-7461" y="-1785441"/>
            <a:ext cx="2591201" cy="1583829"/>
            <a:chOff x="0" y="0"/>
            <a:chExt cx="2591200" cy="1583828"/>
          </a:xfrm>
        </p:grpSpPr>
        <p:sp>
          <p:nvSpPr>
            <p:cNvPr id="47" name="Rechthoek 7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50" name="Rechthoek 72"/>
            <p:cNvGrpSpPr/>
            <p:nvPr/>
          </p:nvGrpSpPr>
          <p:grpSpPr>
            <a:xfrm>
              <a:off x="98270" y="102557"/>
              <a:ext cx="2412001" cy="252001"/>
              <a:chOff x="0" y="0"/>
              <a:chExt cx="2412000" cy="252000"/>
            </a:xfrm>
          </p:grpSpPr>
          <p:sp>
            <p:nvSpPr>
              <p:cNvPr id="48"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9"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53" name="Ovaal 73"/>
            <p:cNvGrpSpPr/>
            <p:nvPr/>
          </p:nvGrpSpPr>
          <p:grpSpPr>
            <a:xfrm>
              <a:off x="98269" y="498484"/>
              <a:ext cx="260915" cy="269241"/>
              <a:chOff x="0" y="0"/>
              <a:chExt cx="260914" cy="269240"/>
            </a:xfrm>
          </p:grpSpPr>
          <p:sp>
            <p:nvSpPr>
              <p:cNvPr id="5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52"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54" name="Rechthoek 7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57" name="Ovaal 75"/>
            <p:cNvGrpSpPr/>
            <p:nvPr/>
          </p:nvGrpSpPr>
          <p:grpSpPr>
            <a:xfrm>
              <a:off x="98269" y="934809"/>
              <a:ext cx="260915" cy="269241"/>
              <a:chOff x="0" y="0"/>
              <a:chExt cx="260914" cy="269240"/>
            </a:xfrm>
          </p:grpSpPr>
          <p:sp>
            <p:nvSpPr>
              <p:cNvPr id="5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56"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58" name="Rechthoek 7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a:t>
            </a:fld>
            <a:endParaRPr/>
          </a:p>
        </p:txBody>
      </p:sp>
    </p:spTree>
    <p:extLst>
      <p:ext uri="{BB962C8B-B14F-4D97-AF65-F5344CB8AC3E}">
        <p14:creationId xmlns:p14="http://schemas.microsoft.com/office/powerpoint/2010/main" val="149326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spd="med"/>
  <p:hf hdr="0" ftr="0" dt="0"/>
  <p:txStyles>
    <p:titleStyle>
      <a:lvl1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6.xml"/><Relationship Id="rId7" Type="http://schemas.openxmlformats.org/officeDocument/2006/relationships/image" Target="../media/image4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45.png"/><Relationship Id="rId4" Type="http://schemas.openxmlformats.org/officeDocument/2006/relationships/tags" Target="../tags/tag7.xml"/><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4.xml"/><Relationship Id="rId7" Type="http://schemas.openxmlformats.org/officeDocument/2006/relationships/image" Target="../media/image5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9.xml"/><Relationship Id="rId7" Type="http://schemas.openxmlformats.org/officeDocument/2006/relationships/image" Target="../media/image5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11" Type="http://schemas.openxmlformats.org/officeDocument/2006/relationships/image" Target="../media/image58.png"/><Relationship Id="rId5" Type="http://schemas.openxmlformats.org/officeDocument/2006/relationships/tags" Target="../tags/tag21.xml"/><Relationship Id="rId10" Type="http://schemas.openxmlformats.org/officeDocument/2006/relationships/image" Target="../media/image57.png"/><Relationship Id="rId4" Type="http://schemas.openxmlformats.org/officeDocument/2006/relationships/tags" Target="../tags/tag20.xml"/><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6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2.png"/><Relationship Id="rId5" Type="http://schemas.openxmlformats.org/officeDocument/2006/relationships/tags" Target="../tags/tag27.xml"/><Relationship Id="rId10" Type="http://schemas.openxmlformats.org/officeDocument/2006/relationships/image" Target="../media/image61.png"/><Relationship Id="rId4" Type="http://schemas.openxmlformats.org/officeDocument/2006/relationships/tags" Target="../tags/tag26.xml"/><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6.png"/><Relationship Id="rId3" Type="http://schemas.openxmlformats.org/officeDocument/2006/relationships/tags" Target="../tags/tag31.xml"/><Relationship Id="rId7" Type="http://schemas.openxmlformats.org/officeDocument/2006/relationships/slideLayout" Target="../slideLayouts/slideLayout2.xml"/><Relationship Id="rId12" Type="http://schemas.openxmlformats.org/officeDocument/2006/relationships/image" Target="../media/image6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62.png"/><Relationship Id="rId5" Type="http://schemas.openxmlformats.org/officeDocument/2006/relationships/tags" Target="../tags/tag33.xml"/><Relationship Id="rId10" Type="http://schemas.openxmlformats.org/officeDocument/2006/relationships/image" Target="../media/image61.png"/><Relationship Id="rId4" Type="http://schemas.openxmlformats.org/officeDocument/2006/relationships/tags" Target="../tags/tag32.xml"/><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8.png"/><Relationship Id="rId3" Type="http://schemas.openxmlformats.org/officeDocument/2006/relationships/tags" Target="../tags/tag37.xml"/><Relationship Id="rId7" Type="http://schemas.openxmlformats.org/officeDocument/2006/relationships/slideLayout" Target="../slideLayouts/slideLayout2.xml"/><Relationship Id="rId12" Type="http://schemas.openxmlformats.org/officeDocument/2006/relationships/image" Target="../media/image6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62.png"/><Relationship Id="rId5" Type="http://schemas.openxmlformats.org/officeDocument/2006/relationships/tags" Target="../tags/tag39.xml"/><Relationship Id="rId10" Type="http://schemas.openxmlformats.org/officeDocument/2006/relationships/image" Target="../media/image61.png"/><Relationship Id="rId4" Type="http://schemas.openxmlformats.org/officeDocument/2006/relationships/tags" Target="../tags/tag38.xml"/><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ideo" Target="https://www.youtube.com/embed/e-WdlVgp9-w?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71.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73.png"/><Relationship Id="rId5" Type="http://schemas.openxmlformats.org/officeDocument/2006/relationships/image" Target="../media/image71.png"/><Relationship Id="rId4"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75.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54.xml"/><Relationship Id="rId7" Type="http://schemas.openxmlformats.org/officeDocument/2006/relationships/image" Target="../media/image7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image" Target="../media/image63.png"/><Relationship Id="rId5" Type="http://schemas.openxmlformats.org/officeDocument/2006/relationships/tags" Target="../tags/tag56.xml"/><Relationship Id="rId10" Type="http://schemas.openxmlformats.org/officeDocument/2006/relationships/image" Target="../media/image79.png"/><Relationship Id="rId4" Type="http://schemas.openxmlformats.org/officeDocument/2006/relationships/tags" Target="../tags/tag55.xml"/><Relationship Id="rId9"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56.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8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81.png"/><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004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032FC7-03D1-4567-80FF-A42209E64A4B}"/>
              </a:ext>
            </a:extLst>
          </p:cNvPr>
          <p:cNvPicPr>
            <a:picLocks noChangeAspect="1"/>
          </p:cNvPicPr>
          <p:nvPr/>
        </p:nvPicPr>
        <p:blipFill rotWithShape="1">
          <a:blip r:embed="rId2"/>
          <a:srcRect l="12761" t="43909" r="25682" b="42847"/>
          <a:stretch/>
        </p:blipFill>
        <p:spPr>
          <a:xfrm>
            <a:off x="0" y="5410199"/>
            <a:ext cx="8972550" cy="1447800"/>
          </a:xfrm>
          <a:prstGeom prst="rect">
            <a:avLst/>
          </a:prstGeom>
        </p:spPr>
      </p:pic>
      <p:pic>
        <p:nvPicPr>
          <p:cNvPr id="2" name="Picture 1">
            <a:extLst>
              <a:ext uri="{FF2B5EF4-FFF2-40B4-BE49-F238E27FC236}">
                <a16:creationId xmlns:a16="http://schemas.microsoft.com/office/drawing/2014/main" id="{963F7C8F-F57E-4EA9-97AF-FDE01DD529BF}"/>
              </a:ext>
            </a:extLst>
          </p:cNvPr>
          <p:cNvPicPr>
            <a:picLocks noChangeAspect="1"/>
          </p:cNvPicPr>
          <p:nvPr/>
        </p:nvPicPr>
        <p:blipFill rotWithShape="1">
          <a:blip r:embed="rId3"/>
          <a:srcRect l="12955" t="30872" r="25606" b="29191"/>
          <a:stretch/>
        </p:blipFill>
        <p:spPr>
          <a:xfrm>
            <a:off x="0" y="-2"/>
            <a:ext cx="6867525" cy="3348038"/>
          </a:xfrm>
          <a:prstGeom prst="rect">
            <a:avLst/>
          </a:prstGeom>
        </p:spPr>
      </p:pic>
      <p:pic>
        <p:nvPicPr>
          <p:cNvPr id="3" name="Picture 2">
            <a:extLst>
              <a:ext uri="{FF2B5EF4-FFF2-40B4-BE49-F238E27FC236}">
                <a16:creationId xmlns:a16="http://schemas.microsoft.com/office/drawing/2014/main" id="{65AB1732-3497-4AA3-87B2-FB156F966DE8}"/>
              </a:ext>
            </a:extLst>
          </p:cNvPr>
          <p:cNvPicPr>
            <a:picLocks noChangeAspect="1"/>
          </p:cNvPicPr>
          <p:nvPr/>
        </p:nvPicPr>
        <p:blipFill rotWithShape="1">
          <a:blip r:embed="rId4"/>
          <a:srcRect l="12695" t="43854" r="25508" b="42760"/>
          <a:stretch/>
        </p:blipFill>
        <p:spPr>
          <a:xfrm rot="16200000">
            <a:off x="8205950" y="2871949"/>
            <a:ext cx="6858001" cy="1114099"/>
          </a:xfrm>
          <a:prstGeom prst="rect">
            <a:avLst/>
          </a:prstGeom>
        </p:spPr>
      </p:pic>
      <p:sp>
        <p:nvSpPr>
          <p:cNvPr id="5" name="Slide Number Placeholder 4">
            <a:extLst>
              <a:ext uri="{FF2B5EF4-FFF2-40B4-BE49-F238E27FC236}">
                <a16:creationId xmlns:a16="http://schemas.microsoft.com/office/drawing/2014/main" id="{7FAC8D98-C4FD-4FBE-B53C-1136A79BA904}"/>
              </a:ext>
            </a:extLst>
          </p:cNvPr>
          <p:cNvSpPr>
            <a:spLocks noGrp="1"/>
          </p:cNvSpPr>
          <p:nvPr>
            <p:ph type="sldNum" sz="quarter" idx="12"/>
          </p:nvPr>
        </p:nvSpPr>
        <p:spPr/>
        <p:txBody>
          <a:bodyPr/>
          <a:lstStyle/>
          <a:p>
            <a:fld id="{028984AA-A247-45FC-8370-5FBA485B73EE}" type="slidenum">
              <a:rPr lang="nl-NL" smtClean="0"/>
              <a:t>1</a:t>
            </a:fld>
            <a:endParaRPr lang="nl-NL" dirty="0"/>
          </a:p>
        </p:txBody>
      </p:sp>
      <p:pic>
        <p:nvPicPr>
          <p:cNvPr id="6" name="Picture 5">
            <a:extLst>
              <a:ext uri="{FF2B5EF4-FFF2-40B4-BE49-F238E27FC236}">
                <a16:creationId xmlns:a16="http://schemas.microsoft.com/office/drawing/2014/main" id="{EE23D21B-07EC-4F08-B6EE-B9C1D5C5FB85}"/>
              </a:ext>
            </a:extLst>
          </p:cNvPr>
          <p:cNvPicPr>
            <a:picLocks noChangeAspect="1"/>
          </p:cNvPicPr>
          <p:nvPr/>
        </p:nvPicPr>
        <p:blipFill rotWithShape="1">
          <a:blip r:embed="rId5"/>
          <a:srcRect l="13125" t="30208" r="25625" b="28750"/>
          <a:stretch/>
        </p:blipFill>
        <p:spPr>
          <a:xfrm rot="5400000">
            <a:off x="6524821" y="1164396"/>
            <a:ext cx="4681469" cy="2352677"/>
          </a:xfrm>
          <a:prstGeom prst="rect">
            <a:avLst/>
          </a:prstGeom>
        </p:spPr>
      </p:pic>
    </p:spTree>
    <p:extLst>
      <p:ext uri="{BB962C8B-B14F-4D97-AF65-F5344CB8AC3E}">
        <p14:creationId xmlns:p14="http://schemas.microsoft.com/office/powerpoint/2010/main" val="418345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5308771"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lang="en-US" sz="4000" kern="0" dirty="0">
                <a:solidFill>
                  <a:srgbClr val="00A6D6"/>
                </a:solidFill>
              </a:rPr>
              <a:t>E</a:t>
            </a:r>
            <a:r>
              <a:rPr lang="nl-NL" sz="4000" kern="0" dirty="0" err="1">
                <a:solidFill>
                  <a:srgbClr val="00A6D6"/>
                </a:solidFill>
              </a:rPr>
              <a:t>xample</a:t>
            </a:r>
            <a:r>
              <a:rPr lang="nl-NL" sz="4000" kern="0" dirty="0">
                <a:solidFill>
                  <a:srgbClr val="00A6D6"/>
                </a:solidFill>
              </a:rPr>
              <a:t> (</a:t>
            </a:r>
            <a:r>
              <a:rPr lang="nl-NL" sz="4000" kern="0" dirty="0" err="1">
                <a:solidFill>
                  <a:srgbClr val="00A6D6"/>
                </a:solidFill>
              </a:rPr>
              <a:t>inverter</a:t>
            </a:r>
            <a:r>
              <a:rPr lang="nl-NL" sz="4000" kern="0" dirty="0">
                <a:solidFill>
                  <a:srgbClr val="00A6D6"/>
                </a:solidFill>
              </a:rPr>
              <a:t>)</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 name="Picture 1">
            <a:extLst>
              <a:ext uri="{FF2B5EF4-FFF2-40B4-BE49-F238E27FC236}">
                <a16:creationId xmlns:a16="http://schemas.microsoft.com/office/drawing/2014/main" id="{45E3B104-5F4D-47FF-B04D-D49BBE986B05}"/>
              </a:ext>
            </a:extLst>
          </p:cNvPr>
          <p:cNvPicPr>
            <a:picLocks noChangeAspect="1"/>
          </p:cNvPicPr>
          <p:nvPr/>
        </p:nvPicPr>
        <p:blipFill>
          <a:blip r:embed="rId2"/>
          <a:stretch>
            <a:fillRect/>
          </a:stretch>
        </p:blipFill>
        <p:spPr>
          <a:xfrm>
            <a:off x="3899355" y="3385871"/>
            <a:ext cx="5718885" cy="3190774"/>
          </a:xfrm>
          <a:prstGeom prst="rect">
            <a:avLst/>
          </a:prstGeom>
        </p:spPr>
      </p:pic>
      <p:pic>
        <p:nvPicPr>
          <p:cNvPr id="3" name="Picture 2">
            <a:extLst>
              <a:ext uri="{FF2B5EF4-FFF2-40B4-BE49-F238E27FC236}">
                <a16:creationId xmlns:a16="http://schemas.microsoft.com/office/drawing/2014/main" id="{2F78E4A9-4194-4697-BB11-D934F4149D4C}"/>
              </a:ext>
            </a:extLst>
          </p:cNvPr>
          <p:cNvPicPr>
            <a:picLocks noChangeAspect="1"/>
          </p:cNvPicPr>
          <p:nvPr/>
        </p:nvPicPr>
        <p:blipFill>
          <a:blip r:embed="rId3"/>
          <a:stretch>
            <a:fillRect/>
          </a:stretch>
        </p:blipFill>
        <p:spPr>
          <a:xfrm>
            <a:off x="4629852" y="1341295"/>
            <a:ext cx="4493078" cy="4565417"/>
          </a:xfrm>
          <a:prstGeom prst="rect">
            <a:avLst/>
          </a:prstGeom>
        </p:spPr>
      </p:pic>
      <p:sp>
        <p:nvSpPr>
          <p:cNvPr id="10" name="Rectangle 9">
            <a:extLst>
              <a:ext uri="{FF2B5EF4-FFF2-40B4-BE49-F238E27FC236}">
                <a16:creationId xmlns:a16="http://schemas.microsoft.com/office/drawing/2014/main" id="{4A6C9B71-CEDB-4B15-AAB1-D859687CF888}"/>
              </a:ext>
            </a:extLst>
          </p:cNvPr>
          <p:cNvSpPr/>
          <p:nvPr/>
        </p:nvSpPr>
        <p:spPr>
          <a:xfrm>
            <a:off x="9403882" y="1270535"/>
            <a:ext cx="2338940" cy="1232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2" name="Straight Arrow Connector 11">
            <a:extLst>
              <a:ext uri="{FF2B5EF4-FFF2-40B4-BE49-F238E27FC236}">
                <a16:creationId xmlns:a16="http://schemas.microsoft.com/office/drawing/2014/main" id="{E73DBB6F-6E86-42D0-B90F-DE2D6C460871}"/>
              </a:ext>
            </a:extLst>
          </p:cNvPr>
          <p:cNvCxnSpPr>
            <a:cxnSpLocks/>
          </p:cNvCxnSpPr>
          <p:nvPr/>
        </p:nvCxnSpPr>
        <p:spPr>
          <a:xfrm flipH="1">
            <a:off x="8932244" y="2502568"/>
            <a:ext cx="471639" cy="6833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EA23E56-D0D9-434D-98C0-ABFC2984FC71}"/>
              </a:ext>
            </a:extLst>
          </p:cNvPr>
          <p:cNvSpPr>
            <a:spLocks noGrp="1"/>
          </p:cNvSpPr>
          <p:nvPr>
            <p:ph type="sldNum" sz="quarter" idx="12"/>
          </p:nvPr>
        </p:nvSpPr>
        <p:spPr/>
        <p:txBody>
          <a:bodyPr/>
          <a:lstStyle/>
          <a:p>
            <a:fld id="{028984AA-A247-45FC-8370-5FBA485B73EE}" type="slidenum">
              <a:rPr lang="nl-NL" smtClean="0"/>
              <a:t>10</a:t>
            </a:fld>
            <a:endParaRPr lang="nl-NL"/>
          </a:p>
        </p:txBody>
      </p:sp>
      <p:sp>
        <p:nvSpPr>
          <p:cNvPr id="25" name="TextBox 24">
            <a:extLst>
              <a:ext uri="{FF2B5EF4-FFF2-40B4-BE49-F238E27FC236}">
                <a16:creationId xmlns:a16="http://schemas.microsoft.com/office/drawing/2014/main" id="{38F7451C-ACFC-410F-8031-B1A6DB1F0EF4}"/>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560774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50000" y="50000"/>
                                    </p:animScale>
                                  </p:childTnLst>
                                </p:cTn>
                              </p:par>
                              <p:par>
                                <p:cTn id="7" presetID="42" presetClass="path" presetSubtype="0" accel="50000" decel="50000" fill="hold" nodeType="withEffect">
                                  <p:stCondLst>
                                    <p:cond delay="0"/>
                                  </p:stCondLst>
                                  <p:childTnLst>
                                    <p:animMotion origin="layout" path="M -2.29167E-6 -2.22222E-6 L 0.30365 -0.33287 " pathEditMode="relative" rAng="0" ptsTypes="AA">
                                      <p:cBhvr>
                                        <p:cTn id="8" dur="2000" fill="hold"/>
                                        <p:tgtEl>
                                          <p:spTgt spid="3"/>
                                        </p:tgtEl>
                                        <p:attrNameLst>
                                          <p:attrName>ppt_x</p:attrName>
                                          <p:attrName>ppt_y</p:attrName>
                                        </p:attrNameLst>
                                      </p:cBhvr>
                                      <p:rCtr x="15182" y="-16644"/>
                                    </p:animMotion>
                                  </p:child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par>
                          <p:cTn id="13" fill="hold">
                            <p:stCondLst>
                              <p:cond delay="2500"/>
                            </p:stCondLst>
                            <p:childTnLst>
                              <p:par>
                                <p:cTn id="14" presetID="18" presetClass="entr" presetSubtype="1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0" presetClass="entr" presetSubtype="0" fill="hold" nodeType="withEffect">
                                  <p:stCondLst>
                                    <p:cond delay="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Example</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inverter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sp>
        <p:nvSpPr>
          <p:cNvPr id="25" name="TextBox 24">
            <a:extLst>
              <a:ext uri="{FF2B5EF4-FFF2-40B4-BE49-F238E27FC236}">
                <a16:creationId xmlns:a16="http://schemas.microsoft.com/office/drawing/2014/main" id="{69D3CAD8-1E5D-4C10-8BC1-F2E9E837BF41}"/>
              </a:ext>
            </a:extLst>
          </p:cNvPr>
          <p:cNvSpPr txBox="1"/>
          <p:nvPr/>
        </p:nvSpPr>
        <p:spPr>
          <a:xfrm>
            <a:off x="2409301" y="2156891"/>
            <a:ext cx="4935985" cy="3447098"/>
          </a:xfrm>
          <a:prstGeom prst="rect">
            <a:avLst/>
          </a:prstGeom>
          <a:noFill/>
        </p:spPr>
        <p:txBody>
          <a:bodyPr wrap="square" rtlCol="0">
            <a:spAutoFit/>
          </a:bodyPr>
          <a:lstStyle/>
          <a:p>
            <a:pPr marL="285750" indent="-285750">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Simple to implement, however…</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285750" indent="-285750">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One-node connected hinges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285750" indent="-285750">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Dependent on initial design</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285750" indent="-285750">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Strong local minimum</a:t>
            </a:r>
          </a:p>
          <a:p>
            <a:endParaRPr lang="nl-NL"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3B8A26FB-793E-4F3A-9DF1-865395BF6863}"/>
              </a:ext>
            </a:extLst>
          </p:cNvPr>
          <p:cNvPicPr>
            <a:picLocks noChangeAspect="1"/>
          </p:cNvPicPr>
          <p:nvPr/>
        </p:nvPicPr>
        <p:blipFill>
          <a:blip r:embed="rId2"/>
          <a:stretch>
            <a:fillRect/>
          </a:stretch>
        </p:blipFill>
        <p:spPr>
          <a:xfrm>
            <a:off x="8258659" y="2319014"/>
            <a:ext cx="3769859" cy="1915172"/>
          </a:xfrm>
          <a:prstGeom prst="rect">
            <a:avLst/>
          </a:prstGeom>
        </p:spPr>
      </p:pic>
      <p:pic>
        <p:nvPicPr>
          <p:cNvPr id="28" name="Picture 27">
            <a:extLst>
              <a:ext uri="{FF2B5EF4-FFF2-40B4-BE49-F238E27FC236}">
                <a16:creationId xmlns:a16="http://schemas.microsoft.com/office/drawing/2014/main" id="{26537B90-3B5C-4753-BDDA-36FE11F6247D}"/>
              </a:ext>
            </a:extLst>
          </p:cNvPr>
          <p:cNvPicPr>
            <a:picLocks noChangeAspect="1"/>
          </p:cNvPicPr>
          <p:nvPr/>
        </p:nvPicPr>
        <p:blipFill>
          <a:blip r:embed="rId3"/>
          <a:stretch>
            <a:fillRect/>
          </a:stretch>
        </p:blipFill>
        <p:spPr>
          <a:xfrm>
            <a:off x="7056657" y="4764505"/>
            <a:ext cx="2865550" cy="1699457"/>
          </a:xfrm>
          <a:prstGeom prst="rect">
            <a:avLst/>
          </a:prstGeom>
        </p:spPr>
      </p:pic>
      <p:sp>
        <p:nvSpPr>
          <p:cNvPr id="29" name="Oval 28">
            <a:extLst>
              <a:ext uri="{FF2B5EF4-FFF2-40B4-BE49-F238E27FC236}">
                <a16:creationId xmlns:a16="http://schemas.microsoft.com/office/drawing/2014/main" id="{E3E5CF34-0E5E-445A-A666-8733E78CD646}"/>
              </a:ext>
            </a:extLst>
          </p:cNvPr>
          <p:cNvSpPr/>
          <p:nvPr/>
        </p:nvSpPr>
        <p:spPr>
          <a:xfrm>
            <a:off x="10520413" y="3630648"/>
            <a:ext cx="622162" cy="603538"/>
          </a:xfrm>
          <a:prstGeom prst="ellipse">
            <a:avLst/>
          </a:prstGeom>
          <a:noFill/>
          <a:ln w="25400" cap="flat" cmpd="sng" algn="ctr">
            <a:solidFill>
              <a:srgbClr val="F15D0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a:extLst>
              <a:ext uri="{FF2B5EF4-FFF2-40B4-BE49-F238E27FC236}">
                <a16:creationId xmlns:a16="http://schemas.microsoft.com/office/drawing/2014/main" id="{0DC19161-7573-448D-98D6-89E60BA09892}"/>
              </a:ext>
            </a:extLst>
          </p:cNvPr>
          <p:cNvPicPr>
            <a:picLocks noChangeAspect="1"/>
          </p:cNvPicPr>
          <p:nvPr/>
        </p:nvPicPr>
        <p:blipFill>
          <a:blip r:embed="rId4"/>
          <a:stretch>
            <a:fillRect/>
          </a:stretch>
        </p:blipFill>
        <p:spPr>
          <a:xfrm>
            <a:off x="8796465" y="314836"/>
            <a:ext cx="3021209" cy="1685642"/>
          </a:xfrm>
          <a:prstGeom prst="rect">
            <a:avLst/>
          </a:prstGeom>
        </p:spPr>
      </p:pic>
      <p:cxnSp>
        <p:nvCxnSpPr>
          <p:cNvPr id="3" name="Straight Arrow Connector 2">
            <a:extLst>
              <a:ext uri="{FF2B5EF4-FFF2-40B4-BE49-F238E27FC236}">
                <a16:creationId xmlns:a16="http://schemas.microsoft.com/office/drawing/2014/main" id="{15C8BEAD-355A-4DE0-84D6-2BBAD502628F}"/>
              </a:ext>
            </a:extLst>
          </p:cNvPr>
          <p:cNvCxnSpPr>
            <a:stCxn id="29" idx="3"/>
          </p:cNvCxnSpPr>
          <p:nvPr/>
        </p:nvCxnSpPr>
        <p:spPr>
          <a:xfrm flipH="1">
            <a:off x="9885145" y="4145800"/>
            <a:ext cx="726382" cy="618705"/>
          </a:xfrm>
          <a:prstGeom prst="straightConnector1">
            <a:avLst/>
          </a:prstGeom>
          <a:ln w="28575">
            <a:solidFill>
              <a:srgbClr val="B1420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91CC05-4775-4212-A0F4-1BC2DCF947BB}"/>
              </a:ext>
            </a:extLst>
          </p:cNvPr>
          <p:cNvSpPr>
            <a:spLocks noGrp="1"/>
          </p:cNvSpPr>
          <p:nvPr>
            <p:ph type="sldNum" sz="quarter" idx="12"/>
          </p:nvPr>
        </p:nvSpPr>
        <p:spPr/>
        <p:txBody>
          <a:bodyPr/>
          <a:lstStyle/>
          <a:p>
            <a:fld id="{028984AA-A247-45FC-8370-5FBA485B73EE}" type="slidenum">
              <a:rPr lang="nl-NL" smtClean="0"/>
              <a:t>11</a:t>
            </a:fld>
            <a:endParaRPr lang="nl-NL"/>
          </a:p>
        </p:txBody>
      </p:sp>
      <p:sp>
        <p:nvSpPr>
          <p:cNvPr id="31" name="TextBox 30">
            <a:extLst>
              <a:ext uri="{FF2B5EF4-FFF2-40B4-BE49-F238E27FC236}">
                <a16:creationId xmlns:a16="http://schemas.microsoft.com/office/drawing/2014/main" id="{782DE07E-EDD5-4629-BB37-3D29D7E5421C}"/>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862221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childTnLst>
                                </p:cTn>
                              </p:par>
                            </p:childTnLst>
                          </p:cTn>
                        </p:par>
                        <p:par>
                          <p:cTn id="21" fill="hold">
                            <p:stCondLst>
                              <p:cond delay="1750"/>
                            </p:stCondLst>
                            <p:childTnLst>
                              <p:par>
                                <p:cTn id="22" presetID="18" presetClass="entr" presetSubtype="1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750"/>
                                        <p:tgtEl>
                                          <p:spTgt spid="3"/>
                                        </p:tgtEl>
                                      </p:cBhvr>
                                    </p:animEffect>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53" presetClass="exit" presetSubtype="32" fill="hold"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53" presetClass="exit" presetSubtype="32" fill="hold" grpId="1" nodeType="withEffect">
                                  <p:stCondLst>
                                    <p:cond delay="0"/>
                                  </p:stCondLst>
                                  <p:childTnLst>
                                    <p:anim calcmode="lin" valueType="num">
                                      <p:cBhvr>
                                        <p:cTn id="39" dur="500"/>
                                        <p:tgtEl>
                                          <p:spTgt spid="29"/>
                                        </p:tgtEl>
                                        <p:attrNameLst>
                                          <p:attrName>ppt_w</p:attrName>
                                        </p:attrNameLst>
                                      </p:cBhvr>
                                      <p:tavLst>
                                        <p:tav tm="0">
                                          <p:val>
                                            <p:strVal val="ppt_w"/>
                                          </p:val>
                                        </p:tav>
                                        <p:tav tm="100000">
                                          <p:val>
                                            <p:fltVal val="0"/>
                                          </p:val>
                                        </p:tav>
                                      </p:tavLst>
                                    </p:anim>
                                    <p:anim calcmode="lin" valueType="num">
                                      <p:cBhvr>
                                        <p:cTn id="40" dur="500"/>
                                        <p:tgtEl>
                                          <p:spTgt spid="29"/>
                                        </p:tgtEl>
                                        <p:attrNameLst>
                                          <p:attrName>ppt_h</p:attrName>
                                        </p:attrNameLst>
                                      </p:cBhvr>
                                      <p:tavLst>
                                        <p:tav tm="0">
                                          <p:val>
                                            <p:strVal val="ppt_h"/>
                                          </p:val>
                                        </p:tav>
                                        <p:tav tm="100000">
                                          <p:val>
                                            <p:fltVal val="0"/>
                                          </p:val>
                                        </p:tav>
                                      </p:tavLst>
                                    </p:anim>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3"/>
                                        </p:tgtEl>
                                        <p:attrNameLst>
                                          <p:attrName>ppt_w</p:attrName>
                                        </p:attrNameLst>
                                      </p:cBhvr>
                                      <p:tavLst>
                                        <p:tav tm="0">
                                          <p:val>
                                            <p:strVal val="ppt_w"/>
                                          </p:val>
                                        </p:tav>
                                        <p:tav tm="100000">
                                          <p:val>
                                            <p:fltVal val="0"/>
                                          </p:val>
                                        </p:tav>
                                      </p:tavLst>
                                    </p:anim>
                                    <p:anim calcmode="lin" valueType="num">
                                      <p:cBhvr>
                                        <p:cTn id="45" dur="500"/>
                                        <p:tgtEl>
                                          <p:spTgt spid="3"/>
                                        </p:tgtEl>
                                        <p:attrNameLst>
                                          <p:attrName>ppt_h</p:attrName>
                                        </p:attrNameLst>
                                      </p:cBhvr>
                                      <p:tavLst>
                                        <p:tav tm="0">
                                          <p:val>
                                            <p:strVal val="ppt_h"/>
                                          </p:val>
                                        </p:tav>
                                        <p:tav tm="100000">
                                          <p:val>
                                            <p:fltVal val="0"/>
                                          </p:val>
                                        </p:tav>
                                      </p:tavLst>
                                    </p:anim>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53" presetClass="exit" presetSubtype="32" fill="hold" nodeType="withEffect">
                                  <p:stCondLst>
                                    <p:cond delay="0"/>
                                  </p:stCondLst>
                                  <p:childTnLst>
                                    <p:anim calcmode="lin" valueType="num">
                                      <p:cBhvr>
                                        <p:cTn id="49" dur="500"/>
                                        <p:tgtEl>
                                          <p:spTgt spid="28"/>
                                        </p:tgtEl>
                                        <p:attrNameLst>
                                          <p:attrName>ppt_w</p:attrName>
                                        </p:attrNameLst>
                                      </p:cBhvr>
                                      <p:tavLst>
                                        <p:tav tm="0">
                                          <p:val>
                                            <p:strVal val="ppt_w"/>
                                          </p:val>
                                        </p:tav>
                                        <p:tav tm="100000">
                                          <p:val>
                                            <p:fltVal val="0"/>
                                          </p:val>
                                        </p:tav>
                                      </p:tavLst>
                                    </p:anim>
                                    <p:anim calcmode="lin" valueType="num">
                                      <p:cBhvr>
                                        <p:cTn id="50" dur="500"/>
                                        <p:tgtEl>
                                          <p:spTgt spid="28"/>
                                        </p:tgtEl>
                                        <p:attrNameLst>
                                          <p:attrName>ppt_h</p:attrName>
                                        </p:attrNameLst>
                                      </p:cBhvr>
                                      <p:tavLst>
                                        <p:tav tm="0">
                                          <p:val>
                                            <p:strVal val="ppt_h"/>
                                          </p:val>
                                        </p:tav>
                                        <p:tav tm="100000">
                                          <p:val>
                                            <p:fltVal val="0"/>
                                          </p:val>
                                        </p:tav>
                                      </p:tavLst>
                                    </p:anim>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xEl>
                                              <p:pRg st="3" end="3"/>
                                            </p:txEl>
                                          </p:spTgt>
                                        </p:tgtEl>
                                        <p:attrNameLst>
                                          <p:attrName>style.visibility</p:attrName>
                                        </p:attrNameLst>
                                      </p:cBhvr>
                                      <p:to>
                                        <p:strVal val="visible"/>
                                      </p:to>
                                    </p:set>
                                    <p:animEffect transition="in" filter="fade">
                                      <p:cBhvr>
                                        <p:cTn id="5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Example</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inverter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pic>
        <p:nvPicPr>
          <p:cNvPr id="2" name="Picture 1">
            <a:extLst>
              <a:ext uri="{FF2B5EF4-FFF2-40B4-BE49-F238E27FC236}">
                <a16:creationId xmlns:a16="http://schemas.microsoft.com/office/drawing/2014/main" id="{E328B2BE-F7CE-498D-96ED-EBCAA75845F7}"/>
              </a:ext>
            </a:extLst>
          </p:cNvPr>
          <p:cNvPicPr>
            <a:picLocks noChangeAspect="1"/>
          </p:cNvPicPr>
          <p:nvPr/>
        </p:nvPicPr>
        <p:blipFill>
          <a:blip r:embed="rId2"/>
          <a:stretch>
            <a:fillRect/>
          </a:stretch>
        </p:blipFill>
        <p:spPr>
          <a:xfrm>
            <a:off x="2585219" y="2287628"/>
            <a:ext cx="7838124" cy="4166090"/>
          </a:xfrm>
          <a:prstGeom prst="rect">
            <a:avLst/>
          </a:prstGeom>
        </p:spPr>
      </p:pic>
      <p:sp>
        <p:nvSpPr>
          <p:cNvPr id="24" name="TextBox 23">
            <a:extLst>
              <a:ext uri="{FF2B5EF4-FFF2-40B4-BE49-F238E27FC236}">
                <a16:creationId xmlns:a16="http://schemas.microsoft.com/office/drawing/2014/main" id="{EC1FCDB1-6F2E-4726-A545-317A092EB4EE}"/>
              </a:ext>
            </a:extLst>
          </p:cNvPr>
          <p:cNvSpPr txBox="1"/>
          <p:nvPr/>
        </p:nvSpPr>
        <p:spPr>
          <a:xfrm>
            <a:off x="3042082" y="1979851"/>
            <a:ext cx="305391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0 iterations</a:t>
            </a:r>
            <a:endParaRPr lang="nl-NL" sz="1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A3ABC2-BE91-4192-887C-60CE742CDE5F}"/>
              </a:ext>
            </a:extLst>
          </p:cNvPr>
          <p:cNvSpPr txBox="1"/>
          <p:nvPr/>
        </p:nvSpPr>
        <p:spPr>
          <a:xfrm>
            <a:off x="6696230" y="1968354"/>
            <a:ext cx="305391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1 iteration</a:t>
            </a:r>
            <a:endParaRPr lang="nl-NL"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A9A0B9F-CF18-48AD-BF04-26A1CE181E53}"/>
              </a:ext>
            </a:extLst>
          </p:cNvPr>
          <p:cNvSpPr txBox="1"/>
          <p:nvPr/>
        </p:nvSpPr>
        <p:spPr>
          <a:xfrm>
            <a:off x="2968821" y="6384678"/>
            <a:ext cx="305391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2 iterations</a:t>
            </a:r>
            <a:endParaRPr lang="nl-NL"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95E857E-4EF3-48B8-8CA7-03E3979FDA5F}"/>
              </a:ext>
            </a:extLst>
          </p:cNvPr>
          <p:cNvSpPr txBox="1"/>
          <p:nvPr/>
        </p:nvSpPr>
        <p:spPr>
          <a:xfrm>
            <a:off x="6696230" y="6420729"/>
            <a:ext cx="305391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19 iterations</a:t>
            </a:r>
            <a:endParaRPr lang="nl-NL"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D7FD82E-FC38-4F6F-82A3-E5E06A37353B}"/>
              </a:ext>
            </a:extLst>
          </p:cNvPr>
          <p:cNvSpPr txBox="1"/>
          <p:nvPr/>
        </p:nvSpPr>
        <p:spPr>
          <a:xfrm>
            <a:off x="4569041" y="2704250"/>
            <a:ext cx="4774080" cy="2246769"/>
          </a:xfrm>
          <a:prstGeom prst="rect">
            <a:avLst/>
          </a:prstGeom>
          <a:noFill/>
        </p:spPr>
        <p:txBody>
          <a:bodyPr wrap="square" rtlCol="0" anchor="ctr" anchorCtr="0">
            <a:spAutoFit/>
          </a:bodyPr>
          <a:lstStyle/>
          <a:p>
            <a:pPr marL="285750" indent="-285750">
              <a:buClr>
                <a:srgbClr val="00A6D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Different objective</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Clr>
                <a:srgbClr val="00A6D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Results in additional problem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Clr>
                <a:srgbClr val="00A6D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Treat as minimum compliance</a:t>
            </a:r>
            <a:endParaRPr lang="nl-NL" sz="20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30612D62-3550-4C53-93B9-9BE720B30308}"/>
              </a:ext>
            </a:extLst>
          </p:cNvPr>
          <p:cNvPicPr>
            <a:picLocks noChangeAspect="1"/>
          </p:cNvPicPr>
          <p:nvPr/>
        </p:nvPicPr>
        <p:blipFill>
          <a:blip r:embed="rId3"/>
          <a:stretch>
            <a:fillRect/>
          </a:stretch>
        </p:blipFill>
        <p:spPr>
          <a:xfrm>
            <a:off x="8796465" y="314836"/>
            <a:ext cx="3021209" cy="1685642"/>
          </a:xfrm>
          <a:prstGeom prst="rect">
            <a:avLst/>
          </a:prstGeom>
        </p:spPr>
      </p:pic>
      <p:sp>
        <p:nvSpPr>
          <p:cNvPr id="3" name="Slide Number Placeholder 2">
            <a:extLst>
              <a:ext uri="{FF2B5EF4-FFF2-40B4-BE49-F238E27FC236}">
                <a16:creationId xmlns:a16="http://schemas.microsoft.com/office/drawing/2014/main" id="{4EFADE0F-8D80-4E86-95CD-AF902AC28655}"/>
              </a:ext>
            </a:extLst>
          </p:cNvPr>
          <p:cNvSpPr>
            <a:spLocks noGrp="1"/>
          </p:cNvSpPr>
          <p:nvPr>
            <p:ph type="sldNum" sz="quarter" idx="12"/>
          </p:nvPr>
        </p:nvSpPr>
        <p:spPr/>
        <p:txBody>
          <a:bodyPr/>
          <a:lstStyle/>
          <a:p>
            <a:fld id="{028984AA-A247-45FC-8370-5FBA485B73EE}" type="slidenum">
              <a:rPr lang="nl-NL" smtClean="0"/>
              <a:t>12</a:t>
            </a:fld>
            <a:endParaRPr lang="nl-NL"/>
          </a:p>
        </p:txBody>
      </p:sp>
      <p:sp>
        <p:nvSpPr>
          <p:cNvPr id="32" name="TextBox 31">
            <a:extLst>
              <a:ext uri="{FF2B5EF4-FFF2-40B4-BE49-F238E27FC236}">
                <a16:creationId xmlns:a16="http://schemas.microsoft.com/office/drawing/2014/main" id="{AE26C19B-D27B-4B8B-AA8E-8CCD1A224B0B}"/>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87749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9"/>
                                        </p:tgtEl>
                                        <p:attrNameLst>
                                          <p:attrName>ppt_w</p:attrName>
                                        </p:attrNameLst>
                                      </p:cBhvr>
                                      <p:tavLst>
                                        <p:tav tm="0">
                                          <p:val>
                                            <p:strVal val="ppt_w"/>
                                          </p:val>
                                        </p:tav>
                                        <p:tav tm="100000">
                                          <p:val>
                                            <p:strVal val="ppt_w*0.70"/>
                                          </p:val>
                                        </p:tav>
                                      </p:tavLst>
                                    </p:anim>
                                    <p:anim calcmode="lin" valueType="num">
                                      <p:cBhvr>
                                        <p:cTn id="7" dur="1000"/>
                                        <p:tgtEl>
                                          <p:spTgt spid="29"/>
                                        </p:tgtEl>
                                        <p:attrNameLst>
                                          <p:attrName>ppt_h</p:attrName>
                                        </p:attrNameLst>
                                      </p:cBhvr>
                                      <p:tavLst>
                                        <p:tav tm="0">
                                          <p:val>
                                            <p:strVal val="ppt_h"/>
                                          </p:val>
                                        </p:tav>
                                        <p:tav tm="100000">
                                          <p:val>
                                            <p:strVal val="ppt_h"/>
                                          </p:val>
                                        </p:tav>
                                      </p:tavLst>
                                    </p:anim>
                                    <p:animEffect transition="out" filter="fade">
                                      <p:cBhvr>
                                        <p:cTn id="8" dur="1000"/>
                                        <p:tgtEl>
                                          <p:spTgt spid="29"/>
                                        </p:tgtEl>
                                      </p:cBhvr>
                                    </p:animEffect>
                                    <p:set>
                                      <p:cBhvr>
                                        <p:cTn id="9" dur="1" fill="hold">
                                          <p:stCondLst>
                                            <p:cond delay="999"/>
                                          </p:stCondLst>
                                        </p:cTn>
                                        <p:tgtEl>
                                          <p:spTgt spid="29"/>
                                        </p:tgtEl>
                                        <p:attrNameLst>
                                          <p:attrName>style.visibility</p:attrName>
                                        </p:attrNameLst>
                                      </p:cBhvr>
                                      <p:to>
                                        <p:strVal val="hidden"/>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2192001"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Physical</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design</a:t>
            </a:r>
          </a:p>
        </p:txBody>
      </p:sp>
      <p:sp>
        <p:nvSpPr>
          <p:cNvPr id="24" name="TextBox 23">
            <a:extLst>
              <a:ext uri="{FF2B5EF4-FFF2-40B4-BE49-F238E27FC236}">
                <a16:creationId xmlns:a16="http://schemas.microsoft.com/office/drawing/2014/main" id="{A36964CD-CADE-4046-85F1-5C40B8D6E582}"/>
              </a:ext>
            </a:extLst>
          </p:cNvPr>
          <p:cNvSpPr txBox="1"/>
          <p:nvPr/>
        </p:nvSpPr>
        <p:spPr>
          <a:xfrm>
            <a:off x="2472776" y="1725783"/>
            <a:ext cx="3660710" cy="3785652"/>
          </a:xfrm>
          <a:prstGeom prst="rect">
            <a:avLst/>
          </a:prstGeom>
          <a:noFill/>
        </p:spPr>
        <p:txBody>
          <a:bodyPr wrap="square">
            <a:spAutoFit/>
          </a:bodyPr>
          <a:lstStyle/>
          <a:p>
            <a:pPr marL="285750" indent="-285750">
              <a:buClr>
                <a:srgbClr val="00A6D6"/>
              </a:buClr>
              <a:buFont typeface="Wingdings" panose="05000000000000000000" pitchFamily="2" charset="2"/>
              <a:buChar char="§"/>
            </a:pPr>
            <a:r>
              <a:rPr lang="en-GB" sz="2400" dirty="0">
                <a:latin typeface="Arial" panose="020B0604020202020204" pitchFamily="34" charset="0"/>
                <a:cs typeface="Arial" panose="020B0604020202020204" pitchFamily="34" charset="0"/>
              </a:rPr>
              <a:t>3D Physical designs</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285750" indent="-285750">
              <a:buClr>
                <a:srgbClr val="00A6D6"/>
              </a:buClr>
              <a:buFont typeface="Wingdings" panose="05000000000000000000" pitchFamily="2" charset="2"/>
              <a:buChar char="§"/>
            </a:pPr>
            <a:r>
              <a:rPr lang="en-GB" sz="2400" dirty="0">
                <a:latin typeface="Arial" panose="020B0604020202020204" pitchFamily="34" charset="0"/>
                <a:cs typeface="Arial" panose="020B0604020202020204" pitchFamily="34" charset="0"/>
              </a:rPr>
              <a:t>2D mathematical implementation</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marL="285750" indent="-285750">
              <a:buClr>
                <a:srgbClr val="00A6D6"/>
              </a:buClr>
              <a:buFont typeface="Wingdings" panose="05000000000000000000" pitchFamily="2" charset="2"/>
              <a:buChar char="§"/>
            </a:pPr>
            <a:r>
              <a:rPr lang="en-GB" sz="2400" dirty="0">
                <a:latin typeface="Arial" panose="020B0604020202020204" pitchFamily="34" charset="0"/>
                <a:cs typeface="Arial" panose="020B0604020202020204" pitchFamily="34" charset="0"/>
              </a:rPr>
              <a:t>Material properties:</a:t>
            </a:r>
          </a:p>
          <a:p>
            <a:pPr marL="742950" lvl="1" indent="-285750">
              <a:buClr>
                <a:srgbClr val="00A6D6"/>
              </a:buClr>
              <a:buFont typeface="Courier New" panose="02070309020205020404" pitchFamily="49" charset="0"/>
              <a:buChar char="o"/>
            </a:pPr>
            <a:r>
              <a:rPr lang="en-GB" sz="2400" dirty="0">
                <a:latin typeface="Arial" panose="020B0604020202020204" pitchFamily="34" charset="0"/>
                <a:cs typeface="Arial" panose="020B0604020202020204" pitchFamily="34" charset="0"/>
              </a:rPr>
              <a:t>Isotropic</a:t>
            </a:r>
          </a:p>
          <a:p>
            <a:pPr marL="742950" lvl="1" indent="-285750">
              <a:buClr>
                <a:srgbClr val="00A6D6"/>
              </a:buClr>
              <a:buFont typeface="Courier New" panose="02070309020205020404" pitchFamily="49" charset="0"/>
              <a:buChar char="o"/>
            </a:pPr>
            <a:r>
              <a:rPr lang="en-GB" sz="2400" dirty="0">
                <a:latin typeface="Arial" panose="020B0604020202020204" pitchFamily="34" charset="0"/>
                <a:cs typeface="Arial" panose="020B0604020202020204" pitchFamily="34" charset="0"/>
              </a:rPr>
              <a:t>Homogeneous</a:t>
            </a:r>
          </a:p>
        </p:txBody>
      </p:sp>
      <p:pic>
        <p:nvPicPr>
          <p:cNvPr id="1026" name="Picture 2" descr="What is Topology optimization?">
            <a:extLst>
              <a:ext uri="{FF2B5EF4-FFF2-40B4-BE49-F238E27FC236}">
                <a16:creationId xmlns:a16="http://schemas.microsoft.com/office/drawing/2014/main" id="{13A4C080-9DD9-4842-9A07-523B5C814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209" y="794290"/>
            <a:ext cx="4799045" cy="3599284"/>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D53771-AA32-44D2-9C03-9B2DE06B342C}"/>
              </a:ext>
            </a:extLst>
          </p:cNvPr>
          <p:cNvSpPr/>
          <p:nvPr/>
        </p:nvSpPr>
        <p:spPr>
          <a:xfrm>
            <a:off x="7178079" y="3652735"/>
            <a:ext cx="1838131" cy="597159"/>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ight Brace 1">
            <a:extLst>
              <a:ext uri="{FF2B5EF4-FFF2-40B4-BE49-F238E27FC236}">
                <a16:creationId xmlns:a16="http://schemas.microsoft.com/office/drawing/2014/main" id="{23FC06AD-6F6B-4027-B2E4-85AE455F2469}"/>
              </a:ext>
            </a:extLst>
          </p:cNvPr>
          <p:cNvSpPr/>
          <p:nvPr/>
        </p:nvSpPr>
        <p:spPr>
          <a:xfrm>
            <a:off x="5372101" y="4762500"/>
            <a:ext cx="723899" cy="647700"/>
          </a:xfrm>
          <a:prstGeom prst="rightBrace">
            <a:avLst>
              <a:gd name="adj1" fmla="val 8088"/>
              <a:gd name="adj2" fmla="val 48529"/>
            </a:avLst>
          </a:prstGeom>
          <a:ln w="19050">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TextBox 2">
            <a:extLst>
              <a:ext uri="{FF2B5EF4-FFF2-40B4-BE49-F238E27FC236}">
                <a16:creationId xmlns:a16="http://schemas.microsoft.com/office/drawing/2014/main" id="{332C885F-6124-4ABF-8EA7-C49C536907CC}"/>
              </a:ext>
            </a:extLst>
          </p:cNvPr>
          <p:cNvSpPr txBox="1"/>
          <p:nvPr/>
        </p:nvSpPr>
        <p:spPr>
          <a:xfrm>
            <a:off x="6293712" y="4901684"/>
            <a:ext cx="1470994" cy="369332"/>
          </a:xfrm>
          <a:prstGeom prst="rect">
            <a:avLst/>
          </a:prstGeom>
          <a:no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Hooke’s law</a:t>
            </a:r>
            <a:endParaRPr lang="nl-NL"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7EDA9BD-C65D-47EC-BCC1-D6178BA2BEA3}"/>
              </a:ext>
            </a:extLst>
          </p:cNvPr>
          <p:cNvSpPr>
            <a:spLocks noGrp="1"/>
          </p:cNvSpPr>
          <p:nvPr>
            <p:ph type="sldNum" sz="quarter" idx="12"/>
          </p:nvPr>
        </p:nvSpPr>
        <p:spPr/>
        <p:txBody>
          <a:bodyPr/>
          <a:lstStyle/>
          <a:p>
            <a:fld id="{028984AA-A247-45FC-8370-5FBA485B73EE}" type="slidenum">
              <a:rPr lang="nl-NL" smtClean="0"/>
              <a:t>13</a:t>
            </a:fld>
            <a:endParaRPr lang="nl-NL"/>
          </a:p>
        </p:txBody>
      </p:sp>
      <p:sp>
        <p:nvSpPr>
          <p:cNvPr id="27" name="TextBox 26">
            <a:extLst>
              <a:ext uri="{FF2B5EF4-FFF2-40B4-BE49-F238E27FC236}">
                <a16:creationId xmlns:a16="http://schemas.microsoft.com/office/drawing/2014/main" id="{553C0A92-7D47-4140-BFDE-0E03DE75C2A2}"/>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414471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xEl>
                                              <p:pRg st="3" end="3"/>
                                            </p:txEl>
                                          </p:spTgt>
                                        </p:tgtEl>
                                        <p:attrNameLst>
                                          <p:attrName>style.visibility</p:attrName>
                                        </p:attrNameLst>
                                      </p:cBhvr>
                                      <p:to>
                                        <p:strVal val="visible"/>
                                      </p:to>
                                    </p:set>
                                    <p:animEffect transition="in" filter="fade">
                                      <p:cBhvr>
                                        <p:cTn id="20" dur="500"/>
                                        <p:tgtEl>
                                          <p:spTgt spid="2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Effect transition="in" filter="fade">
                                      <p:cBhvr>
                                        <p:cTn id="23" dur="500"/>
                                        <p:tgtEl>
                                          <p:spTgt spid="2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1209675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lang="en-US" sz="4000" kern="0" dirty="0">
                <a:solidFill>
                  <a:srgbClr val="00A6D6"/>
                </a:solidFill>
              </a:rPr>
              <a:t>P</a:t>
            </a:r>
            <a:r>
              <a:rPr lang="nl-NL" sz="4000" kern="0" dirty="0" err="1">
                <a:solidFill>
                  <a:srgbClr val="00A6D6"/>
                </a:solidFill>
              </a:rPr>
              <a:t>hysical</a:t>
            </a:r>
            <a:r>
              <a:rPr lang="nl-NL" sz="4000" kern="0" dirty="0">
                <a:solidFill>
                  <a:srgbClr val="00A6D6"/>
                </a:solidFill>
              </a:rPr>
              <a:t> </a:t>
            </a:r>
            <a:r>
              <a:rPr lang="nl-NL" sz="4000" kern="0" dirty="0" err="1">
                <a:solidFill>
                  <a:srgbClr val="00A6D6"/>
                </a:solidFill>
              </a:rPr>
              <a:t>constraints</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24" name="Content Placeholder 3">
            <a:extLst>
              <a:ext uri="{FF2B5EF4-FFF2-40B4-BE49-F238E27FC236}">
                <a16:creationId xmlns:a16="http://schemas.microsoft.com/office/drawing/2014/main" id="{DEE09548-4019-4553-AC14-83D1EA4FE40E}"/>
              </a:ext>
            </a:extLst>
          </p:cNvPr>
          <p:cNvSpPr txBox="1">
            <a:spLocks/>
          </p:cNvSpPr>
          <p:nvPr/>
        </p:nvSpPr>
        <p:spPr>
          <a:xfrm>
            <a:off x="5121037" y="944513"/>
            <a:ext cx="3771770" cy="682679"/>
          </a:xfrm>
          <a:prstGeom prst="rect">
            <a:avLst/>
          </a:prstGeom>
          <a:noFill/>
          <a:ln w="31750">
            <a:solidFill>
              <a:srgbClr val="0070C0"/>
            </a:solidFill>
          </a:ln>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70C0"/>
                </a:solidFill>
                <a:latin typeface="Arial" panose="020B0604020202020204" pitchFamily="34" charset="0"/>
                <a:cs typeface="Arial" panose="020B0604020202020204" pitchFamily="34" charset="0"/>
              </a:rPr>
              <a:t>Material constraints</a:t>
            </a:r>
          </a:p>
        </p:txBody>
      </p:sp>
      <p:sp>
        <p:nvSpPr>
          <p:cNvPr id="27" name="Content Placeholder 3">
            <a:extLst>
              <a:ext uri="{FF2B5EF4-FFF2-40B4-BE49-F238E27FC236}">
                <a16:creationId xmlns:a16="http://schemas.microsoft.com/office/drawing/2014/main" id="{529C8D99-3A8C-4407-BFC0-30B33538DFA5}"/>
              </a:ext>
            </a:extLst>
          </p:cNvPr>
          <p:cNvSpPr txBox="1">
            <a:spLocks/>
          </p:cNvSpPr>
          <p:nvPr/>
        </p:nvSpPr>
        <p:spPr>
          <a:xfrm>
            <a:off x="5121037" y="5722076"/>
            <a:ext cx="3771770" cy="682679"/>
          </a:xfrm>
          <a:prstGeom prst="rect">
            <a:avLst/>
          </a:prstGeom>
          <a:noFill/>
          <a:ln w="31750">
            <a:solidFill>
              <a:srgbClr val="7030A0"/>
            </a:solidFill>
          </a:ln>
        </p:spPr>
        <p:txBody>
          <a:bodyPr lIns="0" tIns="0" rIns="0" bIns="0">
            <a:normAutofit/>
          </a:bodyPr>
          <a:lstStyle>
            <a:lvl1pPr marL="228600" indent="-228600" algn="l" defTabSz="914400" rtl="0" eaLnBrk="1" latinLnBrk="0" hangingPunct="1">
              <a:lnSpc>
                <a:spcPct val="150000"/>
              </a:lnSpc>
              <a:spcBef>
                <a:spcPts val="1000"/>
              </a:spcBef>
              <a:buClr>
                <a:schemeClr val="accent1"/>
              </a:buClr>
              <a:buFont typeface="Wingdings" panose="05000000000000000000"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Wingdings" panose="05000000000000000000" pitchFamily="2" charset="2"/>
              <a:buChar char="§"/>
              <a:defRPr sz="2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Wingdings" panose="05000000000000000000" pitchFamily="2" charset="2"/>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GB" dirty="0">
                <a:solidFill>
                  <a:srgbClr val="7030A0"/>
                </a:solidFill>
                <a:latin typeface="Arial" panose="020B0604020202020204" pitchFamily="34" charset="0"/>
                <a:cs typeface="Arial" panose="020B0604020202020204" pitchFamily="34" charset="0"/>
              </a:rPr>
              <a:t>Mechanical constraints</a:t>
            </a:r>
          </a:p>
        </p:txBody>
      </p:sp>
      <p:sp>
        <p:nvSpPr>
          <p:cNvPr id="28" name="TextBox 27">
            <a:extLst>
              <a:ext uri="{FF2B5EF4-FFF2-40B4-BE49-F238E27FC236}">
                <a16:creationId xmlns:a16="http://schemas.microsoft.com/office/drawing/2014/main" id="{57173BA0-CC9C-4D51-A781-4D5F88E4D492}"/>
              </a:ext>
            </a:extLst>
          </p:cNvPr>
          <p:cNvSpPr txBox="1"/>
          <p:nvPr/>
        </p:nvSpPr>
        <p:spPr>
          <a:xfrm>
            <a:off x="2289987" y="2211185"/>
            <a:ext cx="1860698" cy="400110"/>
          </a:xfrm>
          <a:prstGeom prst="rect">
            <a:avLst/>
          </a:prstGeom>
          <a:noFill/>
        </p:spPr>
        <p:txBody>
          <a:bodyPr wrap="square" rtlCol="0">
            <a:spAutoFit/>
          </a:bodyPr>
          <a:lstStyle/>
          <a:p>
            <a:pPr algn="ctr">
              <a:buClr>
                <a:srgbClr val="F15D03"/>
              </a:buClr>
            </a:pPr>
            <a:r>
              <a:rPr lang="en-US" sz="2000" dirty="0">
                <a:solidFill>
                  <a:srgbClr val="0070C0"/>
                </a:solidFill>
                <a:latin typeface="Arial" panose="020B0604020202020204" pitchFamily="34" charset="0"/>
                <a:cs typeface="Arial" panose="020B0604020202020204" pitchFamily="34" charset="0"/>
              </a:rPr>
              <a:t>No material</a:t>
            </a:r>
            <a:endParaRPr lang="nl-NL" sz="2000" dirty="0" err="1">
              <a:solidFill>
                <a:srgbClr val="0070C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DF34E29-3B4E-4DC8-B7D8-635DB682B1B6}"/>
              </a:ext>
            </a:extLst>
          </p:cNvPr>
          <p:cNvSpPr txBox="1"/>
          <p:nvPr/>
        </p:nvSpPr>
        <p:spPr>
          <a:xfrm>
            <a:off x="10236052" y="2211185"/>
            <a:ext cx="1860698" cy="400110"/>
          </a:xfrm>
          <a:prstGeom prst="rect">
            <a:avLst/>
          </a:prstGeom>
          <a:noFill/>
        </p:spPr>
        <p:txBody>
          <a:bodyPr wrap="square" rtlCol="0">
            <a:spAutoFit/>
          </a:bodyPr>
          <a:lstStyle/>
          <a:p>
            <a:pPr algn="ctr">
              <a:buClr>
                <a:srgbClr val="F15D03"/>
              </a:buClr>
            </a:pPr>
            <a:r>
              <a:rPr lang="en-US" sz="2000" dirty="0">
                <a:solidFill>
                  <a:srgbClr val="0070C0"/>
                </a:solidFill>
                <a:latin typeface="Arial" panose="020B0604020202020204" pitchFamily="34" charset="0"/>
                <a:cs typeface="Arial" panose="020B0604020202020204" pitchFamily="34" charset="0"/>
              </a:rPr>
              <a:t>Yes material</a:t>
            </a:r>
            <a:endParaRPr lang="nl-NL" sz="2000" dirty="0" err="1">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DBFE266-FC40-493C-A7A8-78E6985B94F0}"/>
              </a:ext>
            </a:extLst>
          </p:cNvPr>
          <p:cNvSpPr txBox="1"/>
          <p:nvPr/>
        </p:nvSpPr>
        <p:spPr>
          <a:xfrm>
            <a:off x="2289987" y="4288460"/>
            <a:ext cx="1860698" cy="707886"/>
          </a:xfrm>
          <a:prstGeom prst="rect">
            <a:avLst/>
          </a:prstGeom>
          <a:noFill/>
        </p:spPr>
        <p:txBody>
          <a:bodyPr wrap="square" rtlCol="0">
            <a:spAutoFit/>
          </a:bodyPr>
          <a:lstStyle/>
          <a:p>
            <a:pPr algn="ctr">
              <a:buClr>
                <a:srgbClr val="F15D03"/>
              </a:buClr>
            </a:pPr>
            <a:r>
              <a:rPr lang="en-US" sz="2000" dirty="0">
                <a:solidFill>
                  <a:srgbClr val="7030A0"/>
                </a:solidFill>
                <a:latin typeface="Arial" panose="020B0604020202020204" pitchFamily="34" charset="0"/>
                <a:cs typeface="Arial" panose="020B0604020202020204" pitchFamily="34" charset="0"/>
              </a:rPr>
              <a:t>Boundary conditions</a:t>
            </a:r>
            <a:endParaRPr lang="nl-NL" sz="2000" dirty="0" err="1">
              <a:solidFill>
                <a:srgbClr val="7030A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490F00C-70ED-420F-9C2E-8C313C75232C}"/>
              </a:ext>
            </a:extLst>
          </p:cNvPr>
          <p:cNvSpPr txBox="1"/>
          <p:nvPr/>
        </p:nvSpPr>
        <p:spPr>
          <a:xfrm>
            <a:off x="10236052" y="4288460"/>
            <a:ext cx="1860698" cy="707886"/>
          </a:xfrm>
          <a:prstGeom prst="rect">
            <a:avLst/>
          </a:prstGeom>
          <a:noFill/>
        </p:spPr>
        <p:txBody>
          <a:bodyPr wrap="square" rtlCol="0">
            <a:spAutoFit/>
          </a:bodyPr>
          <a:lstStyle/>
          <a:p>
            <a:pPr algn="ctr">
              <a:buClr>
                <a:srgbClr val="F15D03"/>
              </a:buClr>
            </a:pPr>
            <a:r>
              <a:rPr lang="en-US" sz="2000" dirty="0">
                <a:solidFill>
                  <a:srgbClr val="7030A0"/>
                </a:solidFill>
                <a:latin typeface="Arial" panose="020B0604020202020204" pitchFamily="34" charset="0"/>
                <a:cs typeface="Arial" panose="020B0604020202020204" pitchFamily="34" charset="0"/>
              </a:rPr>
              <a:t>Path </a:t>
            </a:r>
            <a:br>
              <a:rPr lang="en-US" sz="2000" dirty="0">
                <a:solidFill>
                  <a:srgbClr val="7030A0"/>
                </a:solidFill>
                <a:latin typeface="Arial" panose="020B0604020202020204" pitchFamily="34" charset="0"/>
                <a:cs typeface="Arial" panose="020B0604020202020204" pitchFamily="34" charset="0"/>
              </a:rPr>
            </a:br>
            <a:r>
              <a:rPr lang="en-US" sz="2000" dirty="0">
                <a:solidFill>
                  <a:srgbClr val="7030A0"/>
                </a:solidFill>
                <a:latin typeface="Arial" panose="020B0604020202020204" pitchFamily="34" charset="0"/>
                <a:cs typeface="Arial" panose="020B0604020202020204" pitchFamily="34" charset="0"/>
              </a:rPr>
              <a:t>connected</a:t>
            </a:r>
            <a:endParaRPr lang="nl-NL" sz="2000" dirty="0" err="1">
              <a:solidFill>
                <a:srgbClr val="7030A0"/>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91B70873-E02E-4773-A4E8-229B616C0B7E}"/>
              </a:ext>
            </a:extLst>
          </p:cNvPr>
          <p:cNvCxnSpPr>
            <a:cxnSpLocks/>
            <a:stCxn id="27" idx="1"/>
          </p:cNvCxnSpPr>
          <p:nvPr/>
        </p:nvCxnSpPr>
        <p:spPr>
          <a:xfrm flipH="1" flipV="1">
            <a:off x="3725382" y="4996346"/>
            <a:ext cx="1395655" cy="106707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BBB722-7896-4D47-BF1B-F3226334BF87}"/>
              </a:ext>
            </a:extLst>
          </p:cNvPr>
          <p:cNvCxnSpPr>
            <a:cxnSpLocks/>
            <a:stCxn id="27" idx="3"/>
          </p:cNvCxnSpPr>
          <p:nvPr/>
        </p:nvCxnSpPr>
        <p:spPr>
          <a:xfrm flipV="1">
            <a:off x="8892807" y="5039397"/>
            <a:ext cx="1499189" cy="1024019"/>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DC277F9-9B35-434A-AED3-96631D90602F}"/>
              </a:ext>
            </a:extLst>
          </p:cNvPr>
          <p:cNvCxnSpPr>
            <a:cxnSpLocks/>
            <a:stCxn id="24" idx="1"/>
          </p:cNvCxnSpPr>
          <p:nvPr/>
        </p:nvCxnSpPr>
        <p:spPr>
          <a:xfrm flipH="1">
            <a:off x="3821075" y="1285853"/>
            <a:ext cx="1299962" cy="85090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71F882-7A23-4F86-97B2-1273568B8EE6}"/>
              </a:ext>
            </a:extLst>
          </p:cNvPr>
          <p:cNvCxnSpPr>
            <a:cxnSpLocks/>
            <a:stCxn id="24" idx="3"/>
          </p:cNvCxnSpPr>
          <p:nvPr/>
        </p:nvCxnSpPr>
        <p:spPr>
          <a:xfrm>
            <a:off x="8892807" y="1285853"/>
            <a:ext cx="1499189" cy="89257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E5AFD8-743E-45A5-9F6C-036EB2DF0288}"/>
              </a:ext>
            </a:extLst>
          </p:cNvPr>
          <p:cNvPicPr>
            <a:picLocks noChangeAspect="1"/>
          </p:cNvPicPr>
          <p:nvPr/>
        </p:nvPicPr>
        <p:blipFill rotWithShape="1">
          <a:blip r:embed="rId2"/>
          <a:srcRect l="2654" t="11346" r="67482" b="14319"/>
          <a:stretch/>
        </p:blipFill>
        <p:spPr>
          <a:xfrm>
            <a:off x="4695728" y="2801210"/>
            <a:ext cx="1666875" cy="1416069"/>
          </a:xfrm>
          <a:prstGeom prst="rect">
            <a:avLst/>
          </a:prstGeom>
        </p:spPr>
      </p:pic>
      <p:pic>
        <p:nvPicPr>
          <p:cNvPr id="5122" name="Picture 2" descr="Topology Optimization: Introduction to Part Creation">
            <a:extLst>
              <a:ext uri="{FF2B5EF4-FFF2-40B4-BE49-F238E27FC236}">
                <a16:creationId xmlns:a16="http://schemas.microsoft.com/office/drawing/2014/main" id="{F6E60D5B-06D9-4C99-A4A8-2DE8B858A8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73" t="11097" r="5139" b="14567"/>
          <a:stretch/>
        </p:blipFill>
        <p:spPr bwMode="auto">
          <a:xfrm>
            <a:off x="7444274" y="2815498"/>
            <a:ext cx="1724025" cy="14160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8039A6E1-AC6D-47D7-8FC1-1BCA39D942CA}"/>
              </a:ext>
            </a:extLst>
          </p:cNvPr>
          <p:cNvSpPr/>
          <p:nvPr/>
        </p:nvSpPr>
        <p:spPr>
          <a:xfrm>
            <a:off x="6597971" y="3429001"/>
            <a:ext cx="745804" cy="176212"/>
          </a:xfrm>
          <a:prstGeom prst="rightArrow">
            <a:avLst/>
          </a:prstGeom>
          <a:solidFill>
            <a:srgbClr val="C00000"/>
          </a:solidFill>
          <a:ln>
            <a:solidFill>
              <a:srgbClr val="B14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Picture 35">
            <a:extLst>
              <a:ext uri="{FF2B5EF4-FFF2-40B4-BE49-F238E27FC236}">
                <a16:creationId xmlns:a16="http://schemas.microsoft.com/office/drawing/2014/main" id="{E084EC73-08C3-4D54-B515-C39FD0A0349C}"/>
              </a:ext>
            </a:extLst>
          </p:cNvPr>
          <p:cNvPicPr>
            <a:picLocks noChangeAspect="1"/>
          </p:cNvPicPr>
          <p:nvPr/>
        </p:nvPicPr>
        <p:blipFill>
          <a:blip r:embed="rId4"/>
          <a:stretch>
            <a:fillRect/>
          </a:stretch>
        </p:blipFill>
        <p:spPr>
          <a:xfrm>
            <a:off x="3902577" y="2851822"/>
            <a:ext cx="2577710" cy="1306383"/>
          </a:xfrm>
          <a:prstGeom prst="rect">
            <a:avLst/>
          </a:prstGeom>
        </p:spPr>
      </p:pic>
      <p:pic>
        <p:nvPicPr>
          <p:cNvPr id="2" name="Picture 1">
            <a:extLst>
              <a:ext uri="{FF2B5EF4-FFF2-40B4-BE49-F238E27FC236}">
                <a16:creationId xmlns:a16="http://schemas.microsoft.com/office/drawing/2014/main" id="{1254C9ED-D46F-4276-AA45-74B71AD246C4}"/>
              </a:ext>
            </a:extLst>
          </p:cNvPr>
          <p:cNvPicPr>
            <a:picLocks noChangeAspect="1"/>
          </p:cNvPicPr>
          <p:nvPr/>
        </p:nvPicPr>
        <p:blipFill rotWithShape="1">
          <a:blip r:embed="rId5"/>
          <a:srcRect l="12440" t="29202" r="25268" b="28542"/>
          <a:stretch/>
        </p:blipFill>
        <p:spPr>
          <a:xfrm>
            <a:off x="7497881" y="2867792"/>
            <a:ext cx="2577710" cy="1311480"/>
          </a:xfrm>
          <a:prstGeom prst="rect">
            <a:avLst/>
          </a:prstGeom>
        </p:spPr>
      </p:pic>
      <p:sp>
        <p:nvSpPr>
          <p:cNvPr id="6" name="Slide Number Placeholder 5">
            <a:extLst>
              <a:ext uri="{FF2B5EF4-FFF2-40B4-BE49-F238E27FC236}">
                <a16:creationId xmlns:a16="http://schemas.microsoft.com/office/drawing/2014/main" id="{8FCC112B-D2A7-46A3-98A9-23A2961F63E1}"/>
              </a:ext>
            </a:extLst>
          </p:cNvPr>
          <p:cNvSpPr>
            <a:spLocks noGrp="1"/>
          </p:cNvSpPr>
          <p:nvPr>
            <p:ph type="sldNum" sz="quarter" idx="12"/>
          </p:nvPr>
        </p:nvSpPr>
        <p:spPr/>
        <p:txBody>
          <a:bodyPr/>
          <a:lstStyle/>
          <a:p>
            <a:fld id="{028984AA-A247-45FC-8370-5FBA485B73EE}" type="slidenum">
              <a:rPr lang="nl-NL" smtClean="0"/>
              <a:t>14</a:t>
            </a:fld>
            <a:endParaRPr lang="nl-NL"/>
          </a:p>
        </p:txBody>
      </p:sp>
      <p:sp>
        <p:nvSpPr>
          <p:cNvPr id="38" name="TextBox 37">
            <a:extLst>
              <a:ext uri="{FF2B5EF4-FFF2-40B4-BE49-F238E27FC236}">
                <a16:creationId xmlns:a16="http://schemas.microsoft.com/office/drawing/2014/main" id="{0A08643C-CDDB-4EA5-8AF9-33A28A6C97BC}"/>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721369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trips(downLeft)">
                                      <p:cBhvr>
                                        <p:cTn id="14" dur="500"/>
                                        <p:tgtEl>
                                          <p:spTgt spid="3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trips(downRight)">
                                      <p:cBhvr>
                                        <p:cTn id="22" dur="500"/>
                                        <p:tgtEl>
                                          <p:spTgt spid="35"/>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trips(upLeft)">
                                      <p:cBhvr>
                                        <p:cTn id="34" dur="500"/>
                                        <p:tgtEl>
                                          <p:spTgt spid="32"/>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122"/>
                                        </p:tgtEl>
                                        <p:attrNameLst>
                                          <p:attrName>style.visibility</p:attrName>
                                        </p:attrNameLst>
                                      </p:cBhvr>
                                      <p:to>
                                        <p:strVal val="visible"/>
                                      </p:to>
                                    </p:set>
                                    <p:animEffect transition="in" filter="fade">
                                      <p:cBhvr>
                                        <p:cTn id="50" dur="500"/>
                                        <p:tgtEl>
                                          <p:spTgt spid="51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122"/>
                                        </p:tgtEl>
                                      </p:cBhvr>
                                    </p:animEffect>
                                    <p:set>
                                      <p:cBhvr>
                                        <p:cTn id="61" dur="1" fill="hold">
                                          <p:stCondLst>
                                            <p:cond delay="499"/>
                                          </p:stCondLst>
                                        </p:cTn>
                                        <p:tgtEl>
                                          <p:spTgt spid="512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27" grpId="0" animBg="1"/>
      <p:bldP spid="28" grpId="0"/>
      <p:bldP spid="29" grpId="0"/>
      <p:bldP spid="30" grpId="0"/>
      <p:bldP spid="31"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9994239"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Mathematical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framework</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4" name="Picture 23">
            <a:extLst>
              <a:ext uri="{FF2B5EF4-FFF2-40B4-BE49-F238E27FC236}">
                <a16:creationId xmlns:a16="http://schemas.microsoft.com/office/drawing/2014/main" id="{C371DE79-3D7F-41B3-85E2-3C202206E948}"/>
              </a:ext>
            </a:extLst>
          </p:cNvPr>
          <p:cNvPicPr>
            <a:picLocks noChangeAspect="1"/>
          </p:cNvPicPr>
          <p:nvPr/>
        </p:nvPicPr>
        <p:blipFill>
          <a:blip r:embed="rId3"/>
          <a:stretch>
            <a:fillRect/>
          </a:stretch>
        </p:blipFill>
        <p:spPr>
          <a:xfrm>
            <a:off x="2295331" y="1302382"/>
            <a:ext cx="9883618" cy="4986898"/>
          </a:xfrm>
          <a:prstGeom prst="rect">
            <a:avLst/>
          </a:prstGeom>
        </p:spPr>
      </p:pic>
      <p:sp>
        <p:nvSpPr>
          <p:cNvPr id="2" name="Slide Number Placeholder 1">
            <a:extLst>
              <a:ext uri="{FF2B5EF4-FFF2-40B4-BE49-F238E27FC236}">
                <a16:creationId xmlns:a16="http://schemas.microsoft.com/office/drawing/2014/main" id="{85621870-2131-491E-A80A-87FDC408D793}"/>
              </a:ext>
            </a:extLst>
          </p:cNvPr>
          <p:cNvSpPr>
            <a:spLocks noGrp="1"/>
          </p:cNvSpPr>
          <p:nvPr>
            <p:ph type="sldNum" sz="quarter" idx="12"/>
          </p:nvPr>
        </p:nvSpPr>
        <p:spPr/>
        <p:txBody>
          <a:bodyPr/>
          <a:lstStyle/>
          <a:p>
            <a:fld id="{028984AA-A247-45FC-8370-5FBA485B73EE}" type="slidenum">
              <a:rPr lang="nl-NL" smtClean="0"/>
              <a:t>15</a:t>
            </a:fld>
            <a:endParaRPr lang="nl-NL"/>
          </a:p>
        </p:txBody>
      </p:sp>
      <p:sp>
        <p:nvSpPr>
          <p:cNvPr id="27" name="TextBox 26">
            <a:extLst>
              <a:ext uri="{FF2B5EF4-FFF2-40B4-BE49-F238E27FC236}">
                <a16:creationId xmlns:a16="http://schemas.microsoft.com/office/drawing/2014/main" id="{FA668247-019D-4F7A-AA54-C54CAFD8C294}"/>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204989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1232489"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Mathematical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framework</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5" name="Picture 24">
            <a:extLst>
              <a:ext uri="{FF2B5EF4-FFF2-40B4-BE49-F238E27FC236}">
                <a16:creationId xmlns:a16="http://schemas.microsoft.com/office/drawing/2014/main" id="{8D1CC364-F387-45AA-B069-DCF324DFF9A5}"/>
              </a:ext>
            </a:extLst>
          </p:cNvPr>
          <p:cNvPicPr>
            <a:picLocks noChangeAspect="1"/>
          </p:cNvPicPr>
          <p:nvPr/>
        </p:nvPicPr>
        <p:blipFill>
          <a:blip r:embed="rId4"/>
          <a:stretch>
            <a:fillRect/>
          </a:stretch>
        </p:blipFill>
        <p:spPr>
          <a:xfrm>
            <a:off x="9050323" y="254257"/>
            <a:ext cx="3027426" cy="1527524"/>
          </a:xfrm>
          <a:prstGeom prst="rect">
            <a:avLst/>
          </a:prstGeom>
        </p:spPr>
      </p:pic>
      <p:sp>
        <p:nvSpPr>
          <p:cNvPr id="27" name="TextBox 26">
            <a:extLst>
              <a:ext uri="{FF2B5EF4-FFF2-40B4-BE49-F238E27FC236}">
                <a16:creationId xmlns:a16="http://schemas.microsoft.com/office/drawing/2014/main" id="{70271175-6625-4AA8-AE26-8D0FD913DC78}"/>
              </a:ext>
            </a:extLst>
          </p:cNvPr>
          <p:cNvSpPr txBox="1"/>
          <p:nvPr/>
        </p:nvSpPr>
        <p:spPr>
          <a:xfrm>
            <a:off x="2332838" y="1241747"/>
            <a:ext cx="3487479" cy="492443"/>
          </a:xfrm>
          <a:prstGeom prst="rect">
            <a:avLst/>
          </a:prstGeom>
          <a:noFill/>
        </p:spPr>
        <p:txBody>
          <a:bodyPr wrap="square" rtlCol="0">
            <a:spAutoFit/>
          </a:bodyPr>
          <a:lstStyle/>
          <a:p>
            <a:pPr>
              <a:buClr>
                <a:srgbClr val="F15D03"/>
              </a:buClr>
            </a:pPr>
            <a:r>
              <a:rPr lang="en-US" sz="2600" b="1" dirty="0"/>
              <a:t>Reference domain</a:t>
            </a:r>
            <a:endParaRPr lang="nl-NL" sz="2600" b="1" dirty="0" err="1"/>
          </a:p>
        </p:txBody>
      </p:sp>
      <p:sp>
        <p:nvSpPr>
          <p:cNvPr id="28" name="TextBox 27">
            <a:extLst>
              <a:ext uri="{FF2B5EF4-FFF2-40B4-BE49-F238E27FC236}">
                <a16:creationId xmlns:a16="http://schemas.microsoft.com/office/drawing/2014/main" id="{DAD397E1-3EFB-4F66-B9B8-E38033CF4DDF}"/>
              </a:ext>
            </a:extLst>
          </p:cNvPr>
          <p:cNvSpPr txBox="1"/>
          <p:nvPr/>
        </p:nvSpPr>
        <p:spPr>
          <a:xfrm>
            <a:off x="2539655" y="2190838"/>
            <a:ext cx="8924260" cy="3693319"/>
          </a:xfrm>
          <a:prstGeom prst="rect">
            <a:avLst/>
          </a:prstGeom>
          <a:noFill/>
        </p:spPr>
        <p:txBody>
          <a:bodyPr wrap="square" rtlCol="0">
            <a:spAutoFit/>
          </a:bodyPr>
          <a:lstStyle/>
          <a:p>
            <a:pPr>
              <a:buClr>
                <a:srgbClr val="F15D03"/>
              </a:buClr>
            </a:pPr>
            <a:r>
              <a:rPr lang="en-US" sz="2600" dirty="0">
                <a:solidFill>
                  <a:schemeClr val="tx1">
                    <a:alpha val="22000"/>
                  </a:schemeClr>
                </a:solidFill>
                <a:latin typeface="Arial" panose="020B0604020202020204" pitchFamily="34" charset="0"/>
                <a:cs typeface="Arial" panose="020B0604020202020204" pitchFamily="34" charset="0"/>
              </a:rPr>
              <a:t>Notation: </a:t>
            </a:r>
            <a:br>
              <a:rPr lang="en-US" sz="2600" dirty="0">
                <a:solidFill>
                  <a:schemeClr val="tx1">
                    <a:alpha val="22000"/>
                  </a:schemeClr>
                </a:solidFill>
                <a:latin typeface="Arial" panose="020B0604020202020204" pitchFamily="34" charset="0"/>
                <a:cs typeface="Arial" panose="020B0604020202020204" pitchFamily="34" charset="0"/>
              </a:rPr>
            </a:br>
            <a:endParaRPr lang="en-US" sz="2600" dirty="0">
              <a:solidFill>
                <a:schemeClr val="tx1">
                  <a:alpha val="22000"/>
                </a:schemeClr>
              </a:solidFill>
              <a:latin typeface="Arial" panose="020B0604020202020204" pitchFamily="34" charset="0"/>
              <a:cs typeface="Arial" panose="020B0604020202020204" pitchFamily="34" charset="0"/>
            </a:endParaRPr>
          </a:p>
          <a:p>
            <a:pPr>
              <a:buClr>
                <a:srgbClr val="F15D03"/>
              </a:buClr>
            </a:pPr>
            <a:r>
              <a:rPr lang="en-US" sz="2600" dirty="0">
                <a:solidFill>
                  <a:schemeClr val="tx1">
                    <a:alpha val="22000"/>
                  </a:schemeClr>
                </a:solidFill>
                <a:latin typeface="Arial" panose="020B0604020202020204" pitchFamily="34" charset="0"/>
                <a:cs typeface="Arial" panose="020B0604020202020204" pitchFamily="34" charset="0"/>
              </a:rPr>
              <a:t>Any fixed form</a:t>
            </a:r>
            <a:br>
              <a:rPr lang="en-US" sz="2600" dirty="0">
                <a:solidFill>
                  <a:schemeClr val="tx1">
                    <a:alpha val="22000"/>
                  </a:schemeClr>
                </a:solidFill>
                <a:latin typeface="Arial" panose="020B0604020202020204" pitchFamily="34" charset="0"/>
                <a:cs typeface="Arial" panose="020B0604020202020204" pitchFamily="34" charset="0"/>
              </a:rPr>
            </a:br>
            <a:endParaRPr lang="en-US" sz="2600" dirty="0">
              <a:solidFill>
                <a:schemeClr val="tx1">
                  <a:alpha val="22000"/>
                </a:schemeClr>
              </a:solidFill>
              <a:latin typeface="Arial" panose="020B0604020202020204" pitchFamily="34" charset="0"/>
              <a:cs typeface="Arial" panose="020B0604020202020204" pitchFamily="34" charset="0"/>
            </a:endParaRPr>
          </a:p>
          <a:p>
            <a:pPr>
              <a:buClr>
                <a:srgbClr val="F15D03"/>
              </a:buClr>
            </a:pPr>
            <a:r>
              <a:rPr lang="en-US" sz="2600" dirty="0">
                <a:solidFill>
                  <a:schemeClr val="tx1">
                    <a:alpha val="22000"/>
                  </a:schemeClr>
                </a:solidFill>
                <a:latin typeface="Arial" panose="020B0604020202020204" pitchFamily="34" charset="0"/>
                <a:cs typeface="Arial" panose="020B0604020202020204" pitchFamily="34" charset="0"/>
              </a:rPr>
              <a:t>Limit on design space</a:t>
            </a:r>
            <a:br>
              <a:rPr lang="en-US" sz="2600" dirty="0">
                <a:solidFill>
                  <a:schemeClr val="tx1">
                    <a:alpha val="22000"/>
                  </a:schemeClr>
                </a:solidFill>
                <a:latin typeface="Arial" panose="020B0604020202020204" pitchFamily="34" charset="0"/>
                <a:cs typeface="Arial" panose="020B0604020202020204" pitchFamily="34" charset="0"/>
              </a:rPr>
            </a:br>
            <a:endParaRPr lang="en-US" sz="2600" dirty="0">
              <a:solidFill>
                <a:schemeClr val="tx1">
                  <a:alpha val="22000"/>
                </a:schemeClr>
              </a:solidFill>
              <a:latin typeface="Arial" panose="020B0604020202020204" pitchFamily="34" charset="0"/>
              <a:cs typeface="Arial" panose="020B0604020202020204" pitchFamily="34" charset="0"/>
            </a:endParaRPr>
          </a:p>
          <a:p>
            <a:pPr>
              <a:buClr>
                <a:srgbClr val="F15D03"/>
              </a:buClr>
            </a:pPr>
            <a:r>
              <a:rPr lang="en-US" sz="2600" dirty="0">
                <a:solidFill>
                  <a:schemeClr val="tx1">
                    <a:alpha val="22000"/>
                  </a:schemeClr>
                </a:solidFill>
                <a:latin typeface="Arial" panose="020B0604020202020204" pitchFamily="34" charset="0"/>
                <a:cs typeface="Arial" panose="020B0604020202020204" pitchFamily="34" charset="0"/>
              </a:rPr>
              <a:t>Can have holes</a:t>
            </a:r>
            <a:br>
              <a:rPr lang="en-US" sz="2600" dirty="0">
                <a:solidFill>
                  <a:schemeClr val="tx1">
                    <a:alpha val="22000"/>
                  </a:schemeClr>
                </a:solidFill>
                <a:latin typeface="Arial" panose="020B0604020202020204" pitchFamily="34" charset="0"/>
                <a:cs typeface="Arial" panose="020B0604020202020204" pitchFamily="34" charset="0"/>
              </a:rPr>
            </a:br>
            <a:endParaRPr lang="en-US" sz="2600" dirty="0">
              <a:solidFill>
                <a:schemeClr val="tx1">
                  <a:alpha val="22000"/>
                </a:schemeClr>
              </a:solidFill>
              <a:latin typeface="Arial" panose="020B0604020202020204" pitchFamily="34" charset="0"/>
              <a:cs typeface="Arial" panose="020B0604020202020204" pitchFamily="34" charset="0"/>
            </a:endParaRPr>
          </a:p>
          <a:p>
            <a:pPr>
              <a:buClr>
                <a:srgbClr val="F15D03"/>
              </a:buClr>
            </a:pPr>
            <a:r>
              <a:rPr lang="en-US" sz="2600" dirty="0">
                <a:solidFill>
                  <a:schemeClr val="tx1">
                    <a:alpha val="22000"/>
                  </a:schemeClr>
                </a:solidFill>
                <a:latin typeface="Arial" panose="020B0604020202020204" pitchFamily="34" charset="0"/>
                <a:cs typeface="Arial" panose="020B0604020202020204" pitchFamily="34" charset="0"/>
              </a:rPr>
              <a:t>Boundary:  </a:t>
            </a:r>
            <a:endParaRPr lang="nl-NL" sz="2600" dirty="0" err="1">
              <a:solidFill>
                <a:schemeClr val="tx1">
                  <a:alpha val="22000"/>
                </a:schemeClr>
              </a:solidFill>
              <a:latin typeface="Arial" panose="020B0604020202020204" pitchFamily="34" charset="0"/>
              <a:cs typeface="Arial" panose="020B0604020202020204" pitchFamily="34" charset="0"/>
            </a:endParaRPr>
          </a:p>
        </p:txBody>
      </p:sp>
      <p:pic>
        <p:nvPicPr>
          <p:cNvPr id="29" name="Picture 28"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10;\end{equation*}&#10;&#10;&#10;\end{document}" title="IguanaTex Bitmap Display">
            <a:extLst>
              <a:ext uri="{FF2B5EF4-FFF2-40B4-BE49-F238E27FC236}">
                <a16:creationId xmlns:a16="http://schemas.microsoft.com/office/drawing/2014/main" id="{7B50331A-5B79-433F-8520-5DEEA4B1393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106368" y="2331402"/>
            <a:ext cx="209981" cy="231771"/>
          </a:xfrm>
          <a:prstGeom prst="rect">
            <a:avLst/>
          </a:prstGeom>
        </p:spPr>
      </p:pic>
      <p:pic>
        <p:nvPicPr>
          <p:cNvPr id="30" name="Picture 29"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partial\Omega&#10;\end{equation*}&#10;&#10;&#10;\end{document}" title="IguanaTex Bitmap Display">
            <a:extLst>
              <a:ext uri="{FF2B5EF4-FFF2-40B4-BE49-F238E27FC236}">
                <a16:creationId xmlns:a16="http://schemas.microsoft.com/office/drawing/2014/main" id="{FAD1B09F-0DEE-47FF-8F12-71227FCCAB18}"/>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211359" y="5519575"/>
            <a:ext cx="406095" cy="243657"/>
          </a:xfrm>
          <a:prstGeom prst="rect">
            <a:avLst/>
          </a:prstGeom>
        </p:spPr>
      </p:pic>
      <p:sp>
        <p:nvSpPr>
          <p:cNvPr id="2" name="Slide Number Placeholder 1">
            <a:extLst>
              <a:ext uri="{FF2B5EF4-FFF2-40B4-BE49-F238E27FC236}">
                <a16:creationId xmlns:a16="http://schemas.microsoft.com/office/drawing/2014/main" id="{84FDCC54-E45A-4AA4-BE52-04C34A3F93C5}"/>
              </a:ext>
            </a:extLst>
          </p:cNvPr>
          <p:cNvSpPr>
            <a:spLocks noGrp="1"/>
          </p:cNvSpPr>
          <p:nvPr>
            <p:ph type="sldNum" sz="quarter" idx="12"/>
          </p:nvPr>
        </p:nvSpPr>
        <p:spPr/>
        <p:txBody>
          <a:bodyPr/>
          <a:lstStyle/>
          <a:p>
            <a:fld id="{028984AA-A247-45FC-8370-5FBA485B73EE}" type="slidenum">
              <a:rPr lang="nl-NL" smtClean="0"/>
              <a:t>16</a:t>
            </a:fld>
            <a:endParaRPr lang="nl-NL"/>
          </a:p>
        </p:txBody>
      </p:sp>
      <p:sp>
        <p:nvSpPr>
          <p:cNvPr id="31" name="TextBox 30">
            <a:extLst>
              <a:ext uri="{FF2B5EF4-FFF2-40B4-BE49-F238E27FC236}">
                <a16:creationId xmlns:a16="http://schemas.microsoft.com/office/drawing/2014/main" id="{EA6DC0EE-3D5D-442E-81EE-30B11E61DABB}"/>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698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remove" nodeType="clickEffect">
                                  <p:stCondLst>
                                    <p:cond delay="0"/>
                                  </p:stCondLst>
                                  <p:endCondLst>
                                    <p:cond evt="onNext" delay="0">
                                      <p:tgtEl>
                                        <p:sldTgt/>
                                      </p:tgtEl>
                                    </p:cond>
                                  </p:endCondLst>
                                  <p:childTnLst>
                                    <p:animClr clrSpc="rgb" dir="cw">
                                      <p:cBhvr override="childStyle">
                                        <p:cTn id="6" dur="2000" fill="hold"/>
                                        <p:tgtEl>
                                          <p:spTgt spid="28">
                                            <p:txEl>
                                              <p:pRg st="0" end="0"/>
                                            </p:txEl>
                                          </p:spTgt>
                                        </p:tgtEl>
                                        <p:attrNameLst>
                                          <p:attrName>style.color</p:attrName>
                                        </p:attrNameLst>
                                      </p:cBhvr>
                                      <p:to>
                                        <a:srgbClr val="000000"/>
                                      </p:to>
                                    </p:animClr>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29"/>
                                        </p:tgtEl>
                                        <p:attrNameLst>
                                          <p:attrName>style.opacity</p:attrName>
                                        </p:attrNameLst>
                                      </p:cBhvr>
                                      <p:to>
                                        <p:strVal val="0.22"/>
                                      </p:to>
                                    </p:set>
                                    <p:animEffect filter="image" prLst="opacity: 0.22">
                                      <p:cBhvr rctx="IE">
                                        <p:cTn id="13" dur="indefinite"/>
                                        <p:tgtEl>
                                          <p:spTgt spid="29"/>
                                        </p:tgtEl>
                                      </p:cBhvr>
                                    </p:animEffect>
                                  </p:childTnLst>
                                </p:cTn>
                              </p:par>
                            </p:childTnLst>
                          </p:cTn>
                        </p:par>
                        <p:par>
                          <p:cTn id="14" fill="hold">
                            <p:stCondLst>
                              <p:cond delay="0"/>
                            </p:stCondLst>
                            <p:childTnLst>
                              <p:par>
                                <p:cTn id="15" presetID="3" presetClass="emph" presetSubtype="2" repeatCount="indefinite" fill="remove" nodeType="afterEffect">
                                  <p:stCondLst>
                                    <p:cond delay="0"/>
                                  </p:stCondLst>
                                  <p:endCondLst>
                                    <p:cond evt="onNext" delay="0">
                                      <p:tgtEl>
                                        <p:sldTgt/>
                                      </p:tgtEl>
                                    </p:cond>
                                  </p:endCondLst>
                                  <p:childTnLst>
                                    <p:animClr clrSpc="rgb" dir="cw">
                                      <p:cBhvr override="childStyle">
                                        <p:cTn id="16" dur="2000" fill="hold"/>
                                        <p:tgtEl>
                                          <p:spTgt spid="28">
                                            <p:txEl>
                                              <p:pRg st="1" end="1"/>
                                            </p:txEl>
                                          </p:spTgt>
                                        </p:tgtEl>
                                        <p:attrNameLst>
                                          <p:attrName>style.color</p:attrName>
                                        </p:attrNameLst>
                                      </p:cBhvr>
                                      <p:to>
                                        <a:srgbClr val="00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repeatCount="indefinite" fill="remove" nodeType="clickEffect">
                                  <p:stCondLst>
                                    <p:cond delay="0"/>
                                  </p:stCondLst>
                                  <p:endCondLst>
                                    <p:cond evt="onNext" delay="0">
                                      <p:tgtEl>
                                        <p:sldTgt/>
                                      </p:tgtEl>
                                    </p:cond>
                                  </p:endCondLst>
                                  <p:childTnLst>
                                    <p:animClr clrSpc="rgb" dir="cw">
                                      <p:cBhvr override="childStyle">
                                        <p:cTn id="20" dur="2000" fill="hold"/>
                                        <p:tgtEl>
                                          <p:spTgt spid="28">
                                            <p:txEl>
                                              <p:pRg st="2" end="2"/>
                                            </p:txEl>
                                          </p:spTgt>
                                        </p:tgtEl>
                                        <p:attrNameLst>
                                          <p:attrName>style.color</p:attrName>
                                        </p:attrNameLst>
                                      </p:cBhvr>
                                      <p:to>
                                        <a:srgbClr val="00000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repeatCount="indefinite" fill="remove" nodeType="clickEffect">
                                  <p:stCondLst>
                                    <p:cond delay="0"/>
                                  </p:stCondLst>
                                  <p:endCondLst>
                                    <p:cond evt="onNext" delay="0">
                                      <p:tgtEl>
                                        <p:sldTgt/>
                                      </p:tgtEl>
                                    </p:cond>
                                  </p:endCondLst>
                                  <p:childTnLst>
                                    <p:animClr clrSpc="rgb" dir="cw">
                                      <p:cBhvr override="childStyle">
                                        <p:cTn id="24" dur="2000" fill="hold"/>
                                        <p:tgtEl>
                                          <p:spTgt spid="28">
                                            <p:txEl>
                                              <p:pRg st="3" end="3"/>
                                            </p:txEl>
                                          </p:spTgt>
                                        </p:tgtEl>
                                        <p:attrNameLst>
                                          <p:attrName>style.color</p:attrName>
                                        </p:attrNameLst>
                                      </p:cBhvr>
                                      <p:to>
                                        <a:srgbClr val="00000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repeatCount="indefinite" fill="hold" nodeType="clickEffect">
                                  <p:stCondLst>
                                    <p:cond delay="0"/>
                                  </p:stCondLst>
                                  <p:childTnLst>
                                    <p:animClr clrSpc="rgb" dir="cw">
                                      <p:cBhvr override="childStyle">
                                        <p:cTn id="28" dur="2000" fill="hold"/>
                                        <p:tgtEl>
                                          <p:spTgt spid="28">
                                            <p:txEl>
                                              <p:pRg st="4" end="4"/>
                                            </p:txEl>
                                          </p:spTgt>
                                        </p:tgtEl>
                                        <p:attrNameLst>
                                          <p:attrName>style.color</p:attrName>
                                        </p:attrNameLst>
                                      </p:cBhvr>
                                      <p:to>
                                        <a:srgbClr val="000000"/>
                                      </p:to>
                                    </p:animClr>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410D675-0765-4A4E-8165-8F97BBC81CB6}"/>
              </a:ext>
            </a:extLst>
          </p:cNvPr>
          <p:cNvPicPr>
            <a:picLocks noChangeAspect="1"/>
          </p:cNvPicPr>
          <p:nvPr/>
        </p:nvPicPr>
        <p:blipFill>
          <a:blip r:embed="rId6"/>
          <a:stretch>
            <a:fillRect/>
          </a:stretch>
        </p:blipFill>
        <p:spPr>
          <a:xfrm>
            <a:off x="9050323" y="254257"/>
            <a:ext cx="3027426" cy="1527524"/>
          </a:xfrm>
          <a:prstGeom prst="rect">
            <a:avLst/>
          </a:prstGeom>
        </p:spPr>
      </p:pic>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8327365"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Mathematical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framework</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25" name="TextBox 24">
            <a:extLst>
              <a:ext uri="{FF2B5EF4-FFF2-40B4-BE49-F238E27FC236}">
                <a16:creationId xmlns:a16="http://schemas.microsoft.com/office/drawing/2014/main" id="{F883282F-0EF4-4F48-A0E7-ACB20AF8149C}"/>
              </a:ext>
            </a:extLst>
          </p:cNvPr>
          <p:cNvSpPr txBox="1"/>
          <p:nvPr/>
        </p:nvSpPr>
        <p:spPr>
          <a:xfrm>
            <a:off x="2399711" y="1273482"/>
            <a:ext cx="3487479" cy="492443"/>
          </a:xfrm>
          <a:prstGeom prst="rect">
            <a:avLst/>
          </a:prstGeom>
          <a:noFill/>
        </p:spPr>
        <p:txBody>
          <a:bodyPr wrap="square" rtlCol="0">
            <a:spAutoFit/>
          </a:bodyPr>
          <a:lstStyle/>
          <a:p>
            <a:pPr>
              <a:buClr>
                <a:srgbClr val="F15D03"/>
              </a:buClr>
            </a:pPr>
            <a:r>
              <a:rPr lang="en-US" sz="2600" b="1" dirty="0"/>
              <a:t>Design domain</a:t>
            </a:r>
            <a:endParaRPr lang="nl-NL" sz="2600" b="1" dirty="0" err="1"/>
          </a:p>
        </p:txBody>
      </p:sp>
      <p:sp>
        <p:nvSpPr>
          <p:cNvPr id="27" name="TextBox 26">
            <a:extLst>
              <a:ext uri="{FF2B5EF4-FFF2-40B4-BE49-F238E27FC236}">
                <a16:creationId xmlns:a16="http://schemas.microsoft.com/office/drawing/2014/main" id="{620D200F-B69A-411E-8FF7-900CB8956011}"/>
              </a:ext>
            </a:extLst>
          </p:cNvPr>
          <p:cNvSpPr txBox="1"/>
          <p:nvPr/>
        </p:nvSpPr>
        <p:spPr>
          <a:xfrm>
            <a:off x="2606528" y="2222573"/>
            <a:ext cx="8924260" cy="4093428"/>
          </a:xfrm>
          <a:prstGeom prst="rect">
            <a:avLst/>
          </a:prstGeom>
          <a:noFill/>
        </p:spPr>
        <p:txBody>
          <a:bodyPr wrap="square" rtlCol="0">
            <a:spAutoFit/>
          </a:bodyPr>
          <a:lstStyle/>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Notation: </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Set of material coordinates</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Initial design =&gt; optimal design</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Can have and nucleate holes </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Path connected</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Material present: </a:t>
            </a:r>
            <a:br>
              <a:rPr lang="en-US" sz="2000" dirty="0">
                <a:solidFill>
                  <a:schemeClr val="tx1">
                    <a:alpha val="22000"/>
                  </a:schemeClr>
                </a:solidFill>
                <a:latin typeface="Arial" panose="020B0604020202020204" pitchFamily="34" charset="0"/>
                <a:cs typeface="Arial" panose="020B0604020202020204" pitchFamily="34" charset="0"/>
              </a:rPr>
            </a:br>
            <a:endParaRPr lang="en-US" sz="2000" dirty="0">
              <a:solidFill>
                <a:schemeClr val="tx1">
                  <a:alpha val="22000"/>
                </a:schemeClr>
              </a:solidFill>
              <a:latin typeface="Arial" panose="020B0604020202020204" pitchFamily="34" charset="0"/>
              <a:cs typeface="Arial" panose="020B0604020202020204" pitchFamily="34" charset="0"/>
            </a:endParaRPr>
          </a:p>
          <a:p>
            <a:pPr>
              <a:buClr>
                <a:srgbClr val="FEC4A0"/>
              </a:buClr>
            </a:pPr>
            <a:r>
              <a:rPr lang="en-US" sz="2000" dirty="0">
                <a:solidFill>
                  <a:schemeClr val="tx1">
                    <a:alpha val="22000"/>
                  </a:schemeClr>
                </a:solidFill>
                <a:latin typeface="Arial" panose="020B0604020202020204" pitchFamily="34" charset="0"/>
                <a:cs typeface="Arial" panose="020B0604020202020204" pitchFamily="34" charset="0"/>
              </a:rPr>
              <a:t>Boundary:  </a:t>
            </a:r>
            <a:endParaRPr lang="nl-NL" sz="2000" dirty="0" err="1">
              <a:solidFill>
                <a:schemeClr val="tx1">
                  <a:alpha val="22000"/>
                </a:schemeClr>
              </a:solidFill>
              <a:latin typeface="Arial" panose="020B0604020202020204" pitchFamily="34" charset="0"/>
              <a:cs typeface="Arial" panose="020B0604020202020204" pitchFamily="34" charset="0"/>
            </a:endParaRPr>
          </a:p>
        </p:txBody>
      </p:sp>
      <p:pic>
        <p:nvPicPr>
          <p:cNvPr id="28" name="Picture 27"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D&#10;\end{equation*}&#10;&#10;&#10;\end{document}" title="IguanaTex Bitmap Display">
            <a:extLst>
              <a:ext uri="{FF2B5EF4-FFF2-40B4-BE49-F238E27FC236}">
                <a16:creationId xmlns:a16="http://schemas.microsoft.com/office/drawing/2014/main" id="{7AB5CE05-538A-413F-8912-E67A28F39A8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778250" y="2354231"/>
            <a:ext cx="195048" cy="172190"/>
          </a:xfrm>
          <a:prstGeom prst="rect">
            <a:avLst/>
          </a:prstGeom>
        </p:spPr>
      </p:pic>
      <p:pic>
        <p:nvPicPr>
          <p:cNvPr id="29" name="Picture 28"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10;\end{equation*}&#10;&#10;&#10;\end{document}" title="IguanaTex Bitmap Display">
            <a:extLst>
              <a:ext uri="{FF2B5EF4-FFF2-40B4-BE49-F238E27FC236}">
                <a16:creationId xmlns:a16="http://schemas.microsoft.com/office/drawing/2014/main" id="{6235AC77-0895-4383-A875-5643ABF72EC5}"/>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673600" y="5383181"/>
            <a:ext cx="175238" cy="181333"/>
          </a:xfrm>
          <a:prstGeom prst="rect">
            <a:avLst/>
          </a:prstGeom>
        </p:spPr>
      </p:pic>
      <p:pic>
        <p:nvPicPr>
          <p:cNvPr id="30" name="Picture 29"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Gamma = \Gamma_\text{D}\cup\Gamma_\text{N}&#10;\end{equation*}&#10;&#10;&#10;\end{document}" title="IguanaTex Bitmap Display">
            <a:extLst>
              <a:ext uri="{FF2B5EF4-FFF2-40B4-BE49-F238E27FC236}">
                <a16:creationId xmlns:a16="http://schemas.microsoft.com/office/drawing/2014/main" id="{5EF75E62-7188-4020-A1F8-CC1BBDFBBC80}"/>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973298" y="6011002"/>
            <a:ext cx="1391238" cy="210286"/>
          </a:xfrm>
          <a:prstGeom prst="rect">
            <a:avLst/>
          </a:prstGeom>
        </p:spPr>
      </p:pic>
      <p:sp>
        <p:nvSpPr>
          <p:cNvPr id="31" name="Chord 30">
            <a:extLst>
              <a:ext uri="{FF2B5EF4-FFF2-40B4-BE49-F238E27FC236}">
                <a16:creationId xmlns:a16="http://schemas.microsoft.com/office/drawing/2014/main" id="{95968646-2A32-4E6B-B193-19A27BCCC514}"/>
              </a:ext>
            </a:extLst>
          </p:cNvPr>
          <p:cNvSpPr/>
          <p:nvPr/>
        </p:nvSpPr>
        <p:spPr>
          <a:xfrm>
            <a:off x="10571956" y="836919"/>
            <a:ext cx="207583" cy="447675"/>
          </a:xfrm>
          <a:prstGeom prst="chord">
            <a:avLst>
              <a:gd name="adj1" fmla="val 1325567"/>
              <a:gd name="adj2" fmla="val 156341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Picture 31"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textcolor{white}{&#10;\begin{equation*}&#10;A&#10;\end{equation*}&#10;}&#10;&#10;\end{document}" title="IguanaTex Bitmap Display">
            <a:extLst>
              <a:ext uri="{FF2B5EF4-FFF2-40B4-BE49-F238E27FC236}">
                <a16:creationId xmlns:a16="http://schemas.microsoft.com/office/drawing/2014/main" id="{16581571-E1F7-4EB3-B3AB-02089DC89BC4}"/>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610082" y="1060167"/>
            <a:ext cx="131332" cy="135887"/>
          </a:xfrm>
          <a:prstGeom prst="rect">
            <a:avLst/>
          </a:prstGeom>
        </p:spPr>
      </p:pic>
      <p:sp>
        <p:nvSpPr>
          <p:cNvPr id="2" name="Slide Number Placeholder 1">
            <a:extLst>
              <a:ext uri="{FF2B5EF4-FFF2-40B4-BE49-F238E27FC236}">
                <a16:creationId xmlns:a16="http://schemas.microsoft.com/office/drawing/2014/main" id="{EBDC8B2C-8F3C-4CBB-9354-8D2219BF9784}"/>
              </a:ext>
            </a:extLst>
          </p:cNvPr>
          <p:cNvSpPr>
            <a:spLocks noGrp="1"/>
          </p:cNvSpPr>
          <p:nvPr>
            <p:ph type="sldNum" sz="quarter" idx="12"/>
          </p:nvPr>
        </p:nvSpPr>
        <p:spPr/>
        <p:txBody>
          <a:bodyPr/>
          <a:lstStyle/>
          <a:p>
            <a:fld id="{028984AA-A247-45FC-8370-5FBA485B73EE}" type="slidenum">
              <a:rPr lang="nl-NL" smtClean="0"/>
              <a:t>17</a:t>
            </a:fld>
            <a:endParaRPr lang="nl-NL"/>
          </a:p>
        </p:txBody>
      </p:sp>
      <p:sp>
        <p:nvSpPr>
          <p:cNvPr id="34" name="TextBox 33">
            <a:extLst>
              <a:ext uri="{FF2B5EF4-FFF2-40B4-BE49-F238E27FC236}">
                <a16:creationId xmlns:a16="http://schemas.microsoft.com/office/drawing/2014/main" id="{645BC0DC-55EC-44DC-9F07-BA4152A186AA}"/>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604097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remove" nodeType="clickEffect">
                                  <p:stCondLst>
                                    <p:cond delay="0"/>
                                  </p:stCondLst>
                                  <p:endCondLst>
                                    <p:cond evt="onNext" delay="0">
                                      <p:tgtEl>
                                        <p:sldTgt/>
                                      </p:tgtEl>
                                    </p:cond>
                                  </p:endCondLst>
                                  <p:childTnLst>
                                    <p:animClr clrSpc="rgb" dir="cw">
                                      <p:cBhvr override="childStyle">
                                        <p:cTn id="6" dur="500" fill="hold"/>
                                        <p:tgtEl>
                                          <p:spTgt spid="27">
                                            <p:txEl>
                                              <p:pRg st="0" end="0"/>
                                            </p:txEl>
                                          </p:spTgt>
                                        </p:tgtEl>
                                        <p:attrNameLst>
                                          <p:attrName>style.color</p:attrName>
                                        </p:attrNameLst>
                                      </p:cBhvr>
                                      <p:to>
                                        <a:schemeClr val="tx1"/>
                                      </p:to>
                                    </p:animClr>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28"/>
                                        </p:tgtEl>
                                        <p:attrNameLst>
                                          <p:attrName>style.opacity</p:attrName>
                                        </p:attrNameLst>
                                      </p:cBhvr>
                                      <p:to>
                                        <p:strVal val="0.22"/>
                                      </p:to>
                                    </p:set>
                                    <p:animEffect filter="image" prLst="opacity: 0.22">
                                      <p:cBhvr rctx="IE">
                                        <p:cTn id="13" dur="indefinite"/>
                                        <p:tgtEl>
                                          <p:spTgt spid="28"/>
                                        </p:tgtEl>
                                      </p:cBhvr>
                                    </p:animEffect>
                                  </p:childTnLst>
                                </p:cTn>
                              </p:par>
                            </p:childTnLst>
                          </p:cTn>
                        </p:par>
                        <p:par>
                          <p:cTn id="14" fill="hold">
                            <p:stCondLst>
                              <p:cond delay="0"/>
                            </p:stCondLst>
                            <p:childTnLst>
                              <p:par>
                                <p:cTn id="15" presetID="3" presetClass="emph" presetSubtype="2" repeatCount="indefinite" fill="remove" nodeType="afterEffect">
                                  <p:stCondLst>
                                    <p:cond delay="0"/>
                                  </p:stCondLst>
                                  <p:endCondLst>
                                    <p:cond evt="onNext" delay="0">
                                      <p:tgtEl>
                                        <p:sldTgt/>
                                      </p:tgtEl>
                                    </p:cond>
                                  </p:endCondLst>
                                  <p:childTnLst>
                                    <p:animClr clrSpc="rgb" dir="cw">
                                      <p:cBhvr override="childStyle">
                                        <p:cTn id="16" dur="500" fill="hold"/>
                                        <p:tgtEl>
                                          <p:spTgt spid="27">
                                            <p:txEl>
                                              <p:pRg st="1" end="1"/>
                                            </p:txEl>
                                          </p:spTgt>
                                        </p:tgtEl>
                                        <p:attrNameLst>
                                          <p:attrName>style.color</p:attrName>
                                        </p:attrNameLst>
                                      </p:cBhvr>
                                      <p:to>
                                        <a:srgbClr val="00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repeatCount="indefinite" fill="remove" nodeType="clickEffect">
                                  <p:stCondLst>
                                    <p:cond delay="0"/>
                                  </p:stCondLst>
                                  <p:endCondLst>
                                    <p:cond evt="onNext" delay="0">
                                      <p:tgtEl>
                                        <p:sldTgt/>
                                      </p:tgtEl>
                                    </p:cond>
                                  </p:endCondLst>
                                  <p:childTnLst>
                                    <p:animClr clrSpc="rgb" dir="cw">
                                      <p:cBhvr override="childStyle">
                                        <p:cTn id="20" dur="2000" fill="hold"/>
                                        <p:tgtEl>
                                          <p:spTgt spid="27">
                                            <p:txEl>
                                              <p:pRg st="2" end="2"/>
                                            </p:txEl>
                                          </p:spTgt>
                                        </p:tgtEl>
                                        <p:attrNameLst>
                                          <p:attrName>style.color</p:attrName>
                                        </p:attrNameLst>
                                      </p:cBhvr>
                                      <p:to>
                                        <a:srgbClr val="00000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repeatCount="indefinite" fill="remove" nodeType="clickEffect">
                                  <p:stCondLst>
                                    <p:cond delay="0"/>
                                  </p:stCondLst>
                                  <p:endCondLst>
                                    <p:cond evt="onNext" delay="0">
                                      <p:tgtEl>
                                        <p:sldTgt/>
                                      </p:tgtEl>
                                    </p:cond>
                                  </p:endCondLst>
                                  <p:childTnLst>
                                    <p:animClr clrSpc="rgb" dir="cw">
                                      <p:cBhvr override="childStyle">
                                        <p:cTn id="24" dur="2000" fill="hold"/>
                                        <p:tgtEl>
                                          <p:spTgt spid="27">
                                            <p:txEl>
                                              <p:pRg st="3" end="3"/>
                                            </p:txEl>
                                          </p:spTgt>
                                        </p:tgtEl>
                                        <p:attrNameLst>
                                          <p:attrName>style.color</p:attrName>
                                        </p:attrNameLst>
                                      </p:cBhvr>
                                      <p:to>
                                        <a:srgbClr val="00000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repeatCount="indefinite" fill="remove" nodeType="clickEffect">
                                  <p:stCondLst>
                                    <p:cond delay="0"/>
                                  </p:stCondLst>
                                  <p:endCondLst>
                                    <p:cond evt="onNext" delay="0">
                                      <p:tgtEl>
                                        <p:sldTgt/>
                                      </p:tgtEl>
                                    </p:cond>
                                  </p:endCondLst>
                                  <p:childTnLst>
                                    <p:animClr clrSpc="rgb" dir="cw">
                                      <p:cBhvr override="childStyle">
                                        <p:cTn id="28" dur="2000" fill="hold"/>
                                        <p:tgtEl>
                                          <p:spTgt spid="27">
                                            <p:txEl>
                                              <p:pRg st="4" end="4"/>
                                            </p:txEl>
                                          </p:spTgt>
                                        </p:tgtEl>
                                        <p:attrNameLst>
                                          <p:attrName>style.color</p:attrName>
                                        </p:attrNameLst>
                                      </p:cBhvr>
                                      <p:to>
                                        <a:srgbClr val="000000"/>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repeatCount="indefinite" fill="remove" nodeType="clickEffect">
                                  <p:stCondLst>
                                    <p:cond delay="0"/>
                                  </p:stCondLst>
                                  <p:endCondLst>
                                    <p:cond evt="onNext" delay="0">
                                      <p:tgtEl>
                                        <p:sldTgt/>
                                      </p:tgtEl>
                                    </p:cond>
                                  </p:endCondLst>
                                  <p:childTnLst>
                                    <p:animClr clrSpc="rgb" dir="cw">
                                      <p:cBhvr override="childStyle">
                                        <p:cTn id="32" dur="2000" fill="hold"/>
                                        <p:tgtEl>
                                          <p:spTgt spid="27">
                                            <p:txEl>
                                              <p:pRg st="5" end="5"/>
                                            </p:txEl>
                                          </p:spTgt>
                                        </p:tgtEl>
                                        <p:attrNameLst>
                                          <p:attrName>style.color</p:attrName>
                                        </p:attrNameLst>
                                      </p:cBhvr>
                                      <p:to>
                                        <a:srgbClr val="000000"/>
                                      </p:to>
                                    </p:animClr>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p:cTn id="44" dur="indefinite"/>
                                        <p:tgtEl>
                                          <p:spTgt spid="29"/>
                                        </p:tgtEl>
                                        <p:attrNameLst>
                                          <p:attrName>style.opacity</p:attrName>
                                        </p:attrNameLst>
                                      </p:cBhvr>
                                      <p:to>
                                        <p:strVal val="0.22"/>
                                      </p:to>
                                    </p:set>
                                    <p:animEffect filter="image" prLst="opacity: 0.22">
                                      <p:cBhvr rctx="IE">
                                        <p:cTn id="45" dur="indefinite"/>
                                        <p:tgtEl>
                                          <p:spTgt spid="29"/>
                                        </p:tgtEl>
                                      </p:cBhvr>
                                    </p:animEffect>
                                  </p:childTnLst>
                                </p:cTn>
                              </p:par>
                            </p:childTnLst>
                          </p:cTn>
                        </p:par>
                        <p:par>
                          <p:cTn id="46" fill="hold">
                            <p:stCondLst>
                              <p:cond delay="0"/>
                            </p:stCondLst>
                            <p:childTnLst>
                              <p:par>
                                <p:cTn id="47" presetID="3" presetClass="emph" presetSubtype="2" repeatCount="indefinite" fill="remove" nodeType="afterEffect">
                                  <p:stCondLst>
                                    <p:cond delay="0"/>
                                  </p:stCondLst>
                                  <p:endCondLst>
                                    <p:cond evt="onNext" delay="0">
                                      <p:tgtEl>
                                        <p:sldTgt/>
                                      </p:tgtEl>
                                    </p:cond>
                                  </p:endCondLst>
                                  <p:childTnLst>
                                    <p:animClr clrSpc="rgb" dir="cw">
                                      <p:cBhvr override="childStyle">
                                        <p:cTn id="48" dur="2000" fill="hold"/>
                                        <p:tgtEl>
                                          <p:spTgt spid="27">
                                            <p:txEl>
                                              <p:pRg st="6" end="6"/>
                                            </p:txEl>
                                          </p:spTgt>
                                        </p:tgtEl>
                                        <p:attrNameLst>
                                          <p:attrName>style.color</p:attrName>
                                        </p:attrNameLst>
                                      </p:cBhvr>
                                      <p:to>
                                        <a:srgbClr val="000000"/>
                                      </p:to>
                                    </p:animClr>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1595436" y="3105834"/>
            <a:ext cx="90011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Level-set method</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3F74A360-218F-4C7D-BC72-B6ECF3D7FE67}"/>
              </a:ext>
            </a:extLst>
          </p:cNvPr>
          <p:cNvSpPr>
            <a:spLocks noGrp="1"/>
          </p:cNvSpPr>
          <p:nvPr>
            <p:ph type="sldNum" sz="quarter" idx="12"/>
          </p:nvPr>
        </p:nvSpPr>
        <p:spPr/>
        <p:txBody>
          <a:bodyPr/>
          <a:lstStyle/>
          <a:p>
            <a:fld id="{028984AA-A247-45FC-8370-5FBA485B73EE}" type="slidenum">
              <a:rPr lang="nl-NL" smtClean="0"/>
              <a:t>18</a:t>
            </a:fld>
            <a:endParaRPr lang="nl-NL"/>
          </a:p>
        </p:txBody>
      </p:sp>
    </p:spTree>
    <p:extLst>
      <p:ext uri="{BB962C8B-B14F-4D97-AF65-F5344CB8AC3E}">
        <p14:creationId xmlns:p14="http://schemas.microsoft.com/office/powerpoint/2010/main" val="27891958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function</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4" name="Picture 23">
            <a:extLst>
              <a:ext uri="{FF2B5EF4-FFF2-40B4-BE49-F238E27FC236}">
                <a16:creationId xmlns:a16="http://schemas.microsoft.com/office/drawing/2014/main" id="{779A7CC5-32F1-4B90-9231-C71633CE7779}"/>
              </a:ext>
            </a:extLst>
          </p:cNvPr>
          <p:cNvPicPr>
            <a:picLocks noChangeAspect="1"/>
          </p:cNvPicPr>
          <p:nvPr/>
        </p:nvPicPr>
        <p:blipFill>
          <a:blip r:embed="rId4"/>
          <a:stretch>
            <a:fillRect/>
          </a:stretch>
        </p:blipFill>
        <p:spPr>
          <a:xfrm>
            <a:off x="5789860" y="99676"/>
            <a:ext cx="6316993" cy="4391950"/>
          </a:xfrm>
          <a:prstGeom prst="rect">
            <a:avLst/>
          </a:prstGeom>
        </p:spPr>
      </p:pic>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title="IguanaTex Bitmap Display">
            <a:extLst>
              <a:ext uri="{FF2B5EF4-FFF2-40B4-BE49-F238E27FC236}">
                <a16:creationId xmlns:a16="http://schemas.microsoft.com/office/drawing/2014/main" id="{07A6BDC5-3469-448E-92D2-DEF43A78082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298392" y="2964558"/>
            <a:ext cx="3862494" cy="1410246"/>
          </a:xfrm>
          <a:prstGeom prst="rect">
            <a:avLst/>
          </a:prstGeom>
        </p:spPr>
      </p:pic>
      <p:pic>
        <p:nvPicPr>
          <p:cNvPr id="6146" name="Picture 2">
            <a:extLst>
              <a:ext uri="{FF2B5EF4-FFF2-40B4-BE49-F238E27FC236}">
                <a16:creationId xmlns:a16="http://schemas.microsoft.com/office/drawing/2014/main" id="{C8C8AF55-A435-4C8A-B985-7E00163DDD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16" t="17879" r="9801" b="1037"/>
          <a:stretch/>
        </p:blipFill>
        <p:spPr bwMode="auto">
          <a:xfrm>
            <a:off x="5789860" y="360973"/>
            <a:ext cx="6227545" cy="38693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B46EF72-171D-4322-BF6A-8103E037AB75}"/>
              </a:ext>
            </a:extLst>
          </p:cNvPr>
          <p:cNvSpPr>
            <a:spLocks noGrp="1"/>
          </p:cNvSpPr>
          <p:nvPr>
            <p:ph type="sldNum" sz="quarter" idx="12"/>
          </p:nvPr>
        </p:nvSpPr>
        <p:spPr/>
        <p:txBody>
          <a:bodyPr/>
          <a:lstStyle/>
          <a:p>
            <a:fld id="{028984AA-A247-45FC-8370-5FBA485B73EE}" type="slidenum">
              <a:rPr lang="nl-NL" smtClean="0"/>
              <a:t>19</a:t>
            </a:fld>
            <a:endParaRPr lang="nl-NL"/>
          </a:p>
        </p:txBody>
      </p:sp>
      <p:sp>
        <p:nvSpPr>
          <p:cNvPr id="28" name="TextBox 27">
            <a:extLst>
              <a:ext uri="{FF2B5EF4-FFF2-40B4-BE49-F238E27FC236}">
                <a16:creationId xmlns:a16="http://schemas.microsoft.com/office/drawing/2014/main" id="{E6DAAFE3-7F76-4311-B2F0-4E0509513B45}"/>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Level-set </a:t>
            </a:r>
            <a:r>
              <a:rPr lang="nl-NL" sz="1700" b="1" dirty="0" err="1">
                <a:solidFill>
                  <a:schemeClr val="bg1"/>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107467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6 L -0.13594 0.20556 " pathEditMode="relative" rAng="0" ptsTypes="AA">
                                      <p:cBhvr>
                                        <p:cTn id="6" dur="2000" fill="hold"/>
                                        <p:tgtEl>
                                          <p:spTgt spid="25"/>
                                        </p:tgtEl>
                                        <p:attrNameLst>
                                          <p:attrName>ppt_x</p:attrName>
                                          <p:attrName>ppt_y</p:attrName>
                                        </p:attrNameLst>
                                      </p:cBhvr>
                                      <p:rCtr x="-6797" y="10278"/>
                                    </p:animMotion>
                                  </p:childTnLst>
                                </p:cTn>
                              </p:par>
                              <p:par>
                                <p:cTn id="7" presetID="47" presetClass="entr" presetSubtype="0" fill="hold" nodeType="withEffect">
                                  <p:stCondLst>
                                    <p:cond delay="80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nodeType="clickEffect">
                                  <p:stCondLst>
                                    <p:cond delay="0"/>
                                  </p:stCondLst>
                                  <p:childTnLst>
                                    <p:animEffect transition="out" filter="fade">
                                      <p:cBhvr>
                                        <p:cTn id="15" dur="1000"/>
                                        <p:tgtEl>
                                          <p:spTgt spid="24"/>
                                        </p:tgtEl>
                                      </p:cBhvr>
                                    </p:animEffect>
                                    <p:anim calcmode="lin" valueType="num">
                                      <p:cBhvr>
                                        <p:cTn id="16" dur="1000"/>
                                        <p:tgtEl>
                                          <p:spTgt spid="24"/>
                                        </p:tgtEl>
                                        <p:attrNameLst>
                                          <p:attrName>ppt_x</p:attrName>
                                        </p:attrNameLst>
                                      </p:cBhvr>
                                      <p:tavLst>
                                        <p:tav tm="0">
                                          <p:val>
                                            <p:strVal val="ppt_x"/>
                                          </p:val>
                                        </p:tav>
                                        <p:tav tm="100000">
                                          <p:val>
                                            <p:strVal val="ppt_x"/>
                                          </p:val>
                                        </p:tav>
                                      </p:tavLst>
                                    </p:anim>
                                    <p:anim calcmode="lin" valueType="num">
                                      <p:cBhvr>
                                        <p:cTn id="17" dur="1000"/>
                                        <p:tgtEl>
                                          <p:spTgt spid="24"/>
                                        </p:tgtEl>
                                        <p:attrNameLst>
                                          <p:attrName>ppt_y</p:attrName>
                                        </p:attrNameLst>
                                      </p:cBhvr>
                                      <p:tavLst>
                                        <p:tav tm="0">
                                          <p:val>
                                            <p:strVal val="ppt_y"/>
                                          </p:val>
                                        </p:tav>
                                        <p:tav tm="100000">
                                          <p:val>
                                            <p:strVal val="ppt_y-.1"/>
                                          </p:val>
                                        </p:tav>
                                      </p:tavLst>
                                    </p:anim>
                                    <p:set>
                                      <p:cBhvr>
                                        <p:cTn id="18" dur="1" fill="hold">
                                          <p:stCondLst>
                                            <p:cond delay="999"/>
                                          </p:stCondLst>
                                        </p:cTn>
                                        <p:tgtEl>
                                          <p:spTgt spid="24"/>
                                        </p:tgtEl>
                                        <p:attrNameLst>
                                          <p:attrName>style.visibility</p:attrName>
                                        </p:attrNameLst>
                                      </p:cBhvr>
                                      <p:to>
                                        <p:strVal val="hidden"/>
                                      </p:to>
                                    </p:set>
                                  </p:childTnLst>
                                </p:cTn>
                              </p:par>
                              <p:par>
                                <p:cTn id="19" presetID="42" presetClass="entr" presetSubtype="0" fill="hold" nodeType="withEffect">
                                  <p:stCondLst>
                                    <p:cond delay="80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719100-EEFD-4EF6-98F7-C678889E6F16}"/>
              </a:ext>
            </a:extLst>
          </p:cNvPr>
          <p:cNvSpPr txBox="1"/>
          <p:nvPr/>
        </p:nvSpPr>
        <p:spPr>
          <a:xfrm>
            <a:off x="6411187" y="954464"/>
            <a:ext cx="5780813" cy="1754326"/>
          </a:xfrm>
          <a:prstGeom prst="rect">
            <a:avLst/>
          </a:prstGeom>
          <a:noFill/>
        </p:spPr>
        <p:txBody>
          <a:bodyPr wrap="square" rtlCol="0">
            <a:spAutoFit/>
          </a:bodyPr>
          <a:lstStyle/>
          <a:p>
            <a:pPr algn="ctr"/>
            <a:r>
              <a:rPr lang="en-US" sz="3600" dirty="0">
                <a:solidFill>
                  <a:srgbClr val="00A6D6"/>
                </a:solidFill>
                <a:latin typeface="Elephant" panose="02020904090505020303" pitchFamily="18" charset="0"/>
                <a:cs typeface="Aldhabi" panose="020B0604020202020204" pitchFamily="2" charset="-78"/>
              </a:rPr>
              <a:t>Optimal designs</a:t>
            </a:r>
            <a:br>
              <a:rPr lang="en-US" sz="3600" dirty="0">
                <a:solidFill>
                  <a:srgbClr val="00A6D6"/>
                </a:solidFill>
                <a:latin typeface="Elephant" panose="02020904090505020303" pitchFamily="18" charset="0"/>
                <a:cs typeface="Aldhabi" panose="020B0604020202020204" pitchFamily="2" charset="-78"/>
              </a:rPr>
            </a:br>
            <a:r>
              <a:rPr lang="en-US" sz="3600" dirty="0">
                <a:solidFill>
                  <a:srgbClr val="00A6D6"/>
                </a:solidFill>
                <a:latin typeface="Elephant" panose="02020904090505020303" pitchFamily="18" charset="0"/>
                <a:cs typeface="Aldhabi" panose="020B0604020202020204" pitchFamily="2" charset="-78"/>
              </a:rPr>
              <a:t>with</a:t>
            </a:r>
            <a:br>
              <a:rPr lang="en-US" sz="3600" dirty="0">
                <a:solidFill>
                  <a:srgbClr val="00A6D6"/>
                </a:solidFill>
                <a:latin typeface="Elephant" panose="02020904090505020303" pitchFamily="18" charset="0"/>
                <a:cs typeface="Aldhabi" panose="020B0604020202020204" pitchFamily="2" charset="-78"/>
              </a:rPr>
            </a:br>
            <a:r>
              <a:rPr lang="en-US" sz="3600" dirty="0">
                <a:solidFill>
                  <a:srgbClr val="00A6D6"/>
                </a:solidFill>
                <a:latin typeface="Elephant" panose="02020904090505020303" pitchFamily="18" charset="0"/>
                <a:cs typeface="Aldhabi" panose="020B0604020202020204" pitchFamily="2" charset="-78"/>
              </a:rPr>
              <a:t>topology </a:t>
            </a:r>
            <a:r>
              <a:rPr lang="en-US" sz="3600" dirty="0" err="1">
                <a:solidFill>
                  <a:srgbClr val="00A6D6"/>
                </a:solidFill>
                <a:latin typeface="Elephant" panose="02020904090505020303" pitchFamily="18" charset="0"/>
                <a:cs typeface="Aldhabi" panose="020B0604020202020204" pitchFamily="2" charset="-78"/>
              </a:rPr>
              <a:t>optimisation</a:t>
            </a:r>
            <a:endParaRPr lang="nl-NL" sz="3600" dirty="0">
              <a:solidFill>
                <a:srgbClr val="00A6D6"/>
              </a:solidFill>
              <a:latin typeface="Elephant" panose="02020904090505020303" pitchFamily="18" charset="0"/>
              <a:cs typeface="Aldhabi" panose="020B0604020202020204" pitchFamily="2" charset="-78"/>
            </a:endParaRPr>
          </a:p>
        </p:txBody>
      </p:sp>
      <p:grpSp>
        <p:nvGrpSpPr>
          <p:cNvPr id="10" name="Tijdelijke aanduiding voor afbeelding 20">
            <a:extLst>
              <a:ext uri="{FF2B5EF4-FFF2-40B4-BE49-F238E27FC236}">
                <a16:creationId xmlns:a16="http://schemas.microsoft.com/office/drawing/2014/main" id="{D78904A7-CE75-43CE-9A50-9B4B28E1CFE4}"/>
              </a:ext>
            </a:extLst>
          </p:cNvPr>
          <p:cNvGrpSpPr/>
          <p:nvPr/>
        </p:nvGrpSpPr>
        <p:grpSpPr>
          <a:xfrm>
            <a:off x="-1521447" y="1432"/>
            <a:ext cx="7932634" cy="6856568"/>
            <a:chOff x="0" y="0"/>
            <a:chExt cx="7932633" cy="6856566"/>
          </a:xfrm>
          <a:noFill/>
        </p:grpSpPr>
        <p:sp>
          <p:nvSpPr>
            <p:cNvPr id="11" name="Rectangle">
              <a:extLst>
                <a:ext uri="{FF2B5EF4-FFF2-40B4-BE49-F238E27FC236}">
                  <a16:creationId xmlns:a16="http://schemas.microsoft.com/office/drawing/2014/main" id="{66D7E1F7-5C0D-4A2F-98D6-D54664BBF07D}"/>
                </a:ext>
              </a:extLst>
            </p:cNvPr>
            <p:cNvSpPr/>
            <p:nvPr/>
          </p:nvSpPr>
          <p:spPr>
            <a:xfrm>
              <a:off x="0" y="0"/>
              <a:ext cx="7932633" cy="6856566"/>
            </a:xfrm>
            <a:prstGeom prst="rect">
              <a:avLst/>
            </a:prstGeom>
            <a:grpFill/>
            <a:ln w="12700" cap="flat">
              <a:noFill/>
              <a:miter lim="400000"/>
            </a:ln>
            <a:effectLst/>
          </p:spPr>
          <p:txBody>
            <a:bodyPr wrap="square" lIns="45719" tIns="45719" rIns="45719" bIns="45719" numCol="1" anchor="ctr">
              <a:noAutofit/>
            </a:bodyPr>
            <a:lstStyle/>
            <a:p>
              <a:endParaRPr/>
            </a:p>
          </p:txBody>
        </p:sp>
        <p:pic>
          <p:nvPicPr>
            <p:cNvPr id="12" name="image14.jpeg">
              <a:extLst>
                <a:ext uri="{FF2B5EF4-FFF2-40B4-BE49-F238E27FC236}">
                  <a16:creationId xmlns:a16="http://schemas.microsoft.com/office/drawing/2014/main" id="{98D85C25-1B41-4979-AED6-48CF199E729E}"/>
                </a:ext>
              </a:extLst>
            </p:cNvPr>
            <p:cNvPicPr>
              <a:picLocks noChangeAspect="1"/>
            </p:cNvPicPr>
            <p:nvPr/>
          </p:nvPicPr>
          <p:blipFill rotWithShape="1">
            <a:blip r:embed="rId2"/>
            <a:srcRect l="19212"/>
            <a:stretch/>
          </p:blipFill>
          <p:spPr>
            <a:xfrm>
              <a:off x="1524000" y="0"/>
              <a:ext cx="6408633" cy="6856566"/>
            </a:xfrm>
            <a:prstGeom prst="rect">
              <a:avLst/>
            </a:prstGeom>
            <a:grpFill/>
            <a:ln w="12700" cap="flat">
              <a:noFill/>
              <a:miter lim="400000"/>
            </a:ln>
            <a:effectLst/>
          </p:spPr>
        </p:pic>
      </p:grpSp>
      <p:sp>
        <p:nvSpPr>
          <p:cNvPr id="17" name="Ondertitel 23">
            <a:extLst>
              <a:ext uri="{FF2B5EF4-FFF2-40B4-BE49-F238E27FC236}">
                <a16:creationId xmlns:a16="http://schemas.microsoft.com/office/drawing/2014/main" id="{ECFAB920-9D0D-49FB-9629-D60FF0531A58}"/>
              </a:ext>
            </a:extLst>
          </p:cNvPr>
          <p:cNvSpPr txBox="1">
            <a:spLocks/>
          </p:cNvSpPr>
          <p:nvPr/>
        </p:nvSpPr>
        <p:spPr>
          <a:xfrm>
            <a:off x="7171910" y="4112364"/>
            <a:ext cx="4259366" cy="1342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marL="0" marR="0" indent="0" algn="l" defTabSz="719137" rtl="0" latinLnBrk="0">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1pPr>
            <a:lvl2pPr marL="0" marR="0" indent="457200" algn="l" defTabSz="719137" rtl="0" latinLnBrk="0">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2pPr>
            <a:lvl3pPr marL="0" marR="0" indent="914400" algn="l" defTabSz="719137" rtl="0" latinLnBrk="0">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3pPr>
            <a:lvl4pPr marL="0" marR="0" indent="1371600" algn="l" defTabSz="719137" rtl="0" latinLnBrk="0">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4pPr>
            <a:lvl5pPr marL="0" marR="0" indent="1828800" algn="l" defTabSz="719137" rtl="0" latinLnBrk="0">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ctr" defTabSz="719137" rtl="0" eaLnBrk="1" fontAlgn="auto" latinLnBrk="0" hangingPunct="1">
              <a:lnSpc>
                <a:spcPct val="90000"/>
              </a:lnSpc>
              <a:spcBef>
                <a:spcPts val="1200"/>
              </a:spcBef>
              <a:spcAft>
                <a:spcPts val="0"/>
              </a:spcAft>
              <a:buClrTx/>
              <a:buSzTx/>
              <a:buFontTx/>
              <a:buNone/>
              <a:tabLst/>
              <a:defRPr/>
            </a:pPr>
            <a:r>
              <a:rPr kumimoji="0" lang="nl-NL" sz="1400" b="1" i="0" u="none" strike="noStrike" kern="0" cap="none" spc="0" normalizeH="0" baseline="0" noProof="0" dirty="0">
                <a:ln>
                  <a:noFill/>
                </a:ln>
                <a:solidFill>
                  <a:schemeClr val="tx1"/>
                </a:solidFill>
                <a:effectLst/>
                <a:uLnTx/>
                <a:uFillTx/>
                <a:latin typeface="Arial"/>
                <a:cs typeface="Arial"/>
                <a:sym typeface="Arial"/>
              </a:rPr>
              <a:t>Abel Frank</a:t>
            </a:r>
            <a:br>
              <a:rPr kumimoji="0" lang="nl-NL" sz="1400" b="1" i="0" u="none" strike="noStrike" kern="0" cap="none" spc="0" normalizeH="0" baseline="0" noProof="0" dirty="0">
                <a:ln>
                  <a:noFill/>
                </a:ln>
                <a:solidFill>
                  <a:schemeClr val="tx1"/>
                </a:solidFill>
                <a:effectLst/>
                <a:uLnTx/>
                <a:uFillTx/>
                <a:latin typeface="Arial"/>
                <a:cs typeface="Arial"/>
                <a:sym typeface="Arial"/>
              </a:rPr>
            </a:br>
            <a:endParaRPr kumimoji="0" lang="nl-NL" sz="1400" b="1" i="0" u="none" strike="noStrike" kern="0" cap="none" spc="0" normalizeH="0" baseline="0" noProof="0" dirty="0">
              <a:ln>
                <a:noFill/>
              </a:ln>
              <a:solidFill>
                <a:schemeClr val="tx1"/>
              </a:solidFill>
              <a:effectLst/>
              <a:uLnTx/>
              <a:uFillTx/>
              <a:latin typeface="Arial"/>
              <a:cs typeface="Arial"/>
              <a:sym typeface="Arial"/>
            </a:endParaRPr>
          </a:p>
          <a:p>
            <a:pPr marL="0" marR="0" lvl="0" indent="0" algn="ctr" defTabSz="719137" rtl="0" eaLnBrk="1" fontAlgn="auto" latinLnBrk="0" hangingPunct="1">
              <a:lnSpc>
                <a:spcPct val="90000"/>
              </a:lnSpc>
              <a:spcBef>
                <a:spcPts val="1200"/>
              </a:spcBef>
              <a:spcAft>
                <a:spcPts val="0"/>
              </a:spcAft>
              <a:buClrTx/>
              <a:buSzTx/>
              <a:buFontTx/>
              <a:buNone/>
              <a:tabLst/>
              <a:defRPr/>
            </a:pPr>
            <a:r>
              <a:rPr lang="nl-NL" sz="1400" kern="0" dirty="0" err="1">
                <a:solidFill>
                  <a:schemeClr val="tx1"/>
                </a:solidFill>
              </a:rPr>
              <a:t>Mid</a:t>
            </a:r>
            <a:r>
              <a:rPr lang="nl-NL" sz="1400" kern="0" dirty="0">
                <a:solidFill>
                  <a:schemeClr val="tx1"/>
                </a:solidFill>
              </a:rPr>
              <a:t> term review (24-11-2021)</a:t>
            </a:r>
            <a:endParaRPr kumimoji="0" lang="nl-NL" sz="1400" b="1" i="0" u="none" strike="noStrike" kern="0" cap="none" spc="0" normalizeH="0" baseline="0" noProof="0" dirty="0">
              <a:ln>
                <a:noFill/>
              </a:ln>
              <a:solidFill>
                <a:schemeClr val="tx1"/>
              </a:solidFill>
              <a:effectLst/>
              <a:uLnTx/>
              <a:uFillTx/>
              <a:latin typeface="Arial"/>
              <a:cs typeface="Arial"/>
              <a:sym typeface="Arial"/>
            </a:endParaRPr>
          </a:p>
        </p:txBody>
      </p:sp>
      <p:pic>
        <p:nvPicPr>
          <p:cNvPr id="18" name="Picture 17">
            <a:extLst>
              <a:ext uri="{FF2B5EF4-FFF2-40B4-BE49-F238E27FC236}">
                <a16:creationId xmlns:a16="http://schemas.microsoft.com/office/drawing/2014/main" id="{88EAFE6A-4F20-4182-860F-A6F91B8FF6DF}"/>
              </a:ext>
            </a:extLst>
          </p:cNvPr>
          <p:cNvPicPr>
            <a:picLocks noChangeAspect="1"/>
          </p:cNvPicPr>
          <p:nvPr/>
        </p:nvPicPr>
        <p:blipFill rotWithShape="1">
          <a:blip r:embed="rId3"/>
          <a:srcRect l="28002" t="30844" r="26212" b="32106"/>
          <a:stretch/>
        </p:blipFill>
        <p:spPr>
          <a:xfrm>
            <a:off x="8365089" y="5739907"/>
            <a:ext cx="1873009" cy="852543"/>
          </a:xfrm>
          <a:prstGeom prst="rect">
            <a:avLst/>
          </a:prstGeom>
        </p:spPr>
      </p:pic>
      <p:sp>
        <p:nvSpPr>
          <p:cNvPr id="2" name="Slide Number Placeholder 1">
            <a:extLst>
              <a:ext uri="{FF2B5EF4-FFF2-40B4-BE49-F238E27FC236}">
                <a16:creationId xmlns:a16="http://schemas.microsoft.com/office/drawing/2014/main" id="{A825DE87-EDE2-4E82-B913-31321A612ED2}"/>
              </a:ext>
            </a:extLst>
          </p:cNvPr>
          <p:cNvSpPr>
            <a:spLocks noGrp="1"/>
          </p:cNvSpPr>
          <p:nvPr>
            <p:ph type="sldNum" sz="quarter" idx="12"/>
          </p:nvPr>
        </p:nvSpPr>
        <p:spPr/>
        <p:txBody>
          <a:bodyPr/>
          <a:lstStyle/>
          <a:p>
            <a:fld id="{028984AA-A247-45FC-8370-5FBA485B73EE}" type="slidenum">
              <a:rPr lang="nl-NL" smtClean="0"/>
              <a:t>2</a:t>
            </a:fld>
            <a:endParaRPr lang="nl-NL"/>
          </a:p>
        </p:txBody>
      </p:sp>
    </p:spTree>
    <p:extLst>
      <p:ext uri="{BB962C8B-B14F-4D97-AF65-F5344CB8AC3E}">
        <p14:creationId xmlns:p14="http://schemas.microsoft.com/office/powerpoint/2010/main" val="311653086"/>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609600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Why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level-set approach?</a:t>
            </a: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811533" y="1226525"/>
            <a:ext cx="8511116" cy="492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indent="0">
              <a:buClr>
                <a:srgbClr val="00A6D6"/>
              </a:buClr>
              <a:buNone/>
            </a:pPr>
            <a:endParaRPr lang="en-GB" sz="2000" dirty="0">
              <a:latin typeface="Arial" panose="020B0604020202020204" pitchFamily="34" charset="0"/>
              <a:cs typeface="Arial" panose="020B0604020202020204" pitchFamily="34" charset="0"/>
            </a:endParaRPr>
          </a:p>
          <a:p>
            <a:pPr>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Implicit boundary =&gt; clear &amp; smooth interface</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Radical topological changes allowed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CPU time reasonable</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Handles general models (inc. nonlinear) &amp; objectives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a:buClr>
                <a:srgbClr val="00A6D6"/>
              </a:buClr>
              <a:buFont typeface="Arial" panose="020B0604020202020204" pitchFamily="34" charset="0"/>
              <a:buChar char="•"/>
            </a:pPr>
            <a:r>
              <a:rPr lang="en-GB" sz="2000" dirty="0">
                <a:latin typeface="Arial" panose="020B0604020202020204" pitchFamily="34" charset="0"/>
                <a:cs typeface="Arial" panose="020B0604020202020204" pitchFamily="34" charset="0"/>
              </a:rPr>
              <a:t>Holes can fuse (boundaries too)</a:t>
            </a:r>
          </a:p>
        </p:txBody>
      </p:sp>
      <p:sp>
        <p:nvSpPr>
          <p:cNvPr id="2" name="Slide Number Placeholder 1">
            <a:extLst>
              <a:ext uri="{FF2B5EF4-FFF2-40B4-BE49-F238E27FC236}">
                <a16:creationId xmlns:a16="http://schemas.microsoft.com/office/drawing/2014/main" id="{A3E35DE0-7FF8-498A-AA72-C95827C9D227}"/>
              </a:ext>
            </a:extLst>
          </p:cNvPr>
          <p:cNvSpPr>
            <a:spLocks noGrp="1"/>
          </p:cNvSpPr>
          <p:nvPr>
            <p:ph type="sldNum" sz="quarter" idx="12"/>
          </p:nvPr>
        </p:nvSpPr>
        <p:spPr/>
        <p:txBody>
          <a:bodyPr/>
          <a:lstStyle/>
          <a:p>
            <a:fld id="{028984AA-A247-45FC-8370-5FBA485B73EE}" type="slidenum">
              <a:rPr lang="nl-NL" smtClean="0"/>
              <a:t>20</a:t>
            </a:fld>
            <a:endParaRPr lang="nl-NL"/>
          </a:p>
        </p:txBody>
      </p:sp>
      <p:sp>
        <p:nvSpPr>
          <p:cNvPr id="25" name="TextBox 24">
            <a:extLst>
              <a:ext uri="{FF2B5EF4-FFF2-40B4-BE49-F238E27FC236}">
                <a16:creationId xmlns:a16="http://schemas.microsoft.com/office/drawing/2014/main" id="{2FD35867-CA09-4AD3-A6C2-B2772FFC925C}"/>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Level-set </a:t>
            </a:r>
            <a:r>
              <a:rPr lang="nl-NL" sz="1700" b="1" dirty="0" err="1">
                <a:solidFill>
                  <a:schemeClr val="bg1"/>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550557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Volume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integral</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title="IguanaTex Bitmap Display">
            <a:extLst>
              <a:ext uri="{FF2B5EF4-FFF2-40B4-BE49-F238E27FC236}">
                <a16:creationId xmlns:a16="http://schemas.microsoft.com/office/drawing/2014/main" id="{CEDC9040-C846-4027-864E-675F3F70A9F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62459" y="200295"/>
            <a:ext cx="2554325" cy="932617"/>
          </a:xfrm>
          <a:prstGeom prst="rect">
            <a:avLst/>
          </a:prstGeom>
        </p:spPr>
      </p:pic>
      <p:pic>
        <p:nvPicPr>
          <p:cNvPr id="27" name="Picture 2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H(\phi) := &#10;    \begin{cases}&#10;        1 &amp;\text{if}\,\, \phi&gt;0,\\&#10;        0 &amp;\text{if}\,\, \phi\leq 0.&#10;    \end{cases}&#10;\end{equation*}&#10;&#10;&#10;\end{document}" title="IguanaTex Bitmap Display">
            <a:extLst>
              <a:ext uri="{FF2B5EF4-FFF2-40B4-BE49-F238E27FC236}">
                <a16:creationId xmlns:a16="http://schemas.microsoft.com/office/drawing/2014/main" id="{15872E35-8BC0-4FB8-AED6-E3554E2F162C}"/>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599143" y="1581499"/>
            <a:ext cx="2961699" cy="914399"/>
          </a:xfrm>
          <a:prstGeom prst="rect">
            <a:avLst/>
          </a:prstGeom>
        </p:spPr>
      </p:pic>
      <p:sp>
        <p:nvSpPr>
          <p:cNvPr id="28" name="TextBox 27">
            <a:extLst>
              <a:ext uri="{FF2B5EF4-FFF2-40B4-BE49-F238E27FC236}">
                <a16:creationId xmlns:a16="http://schemas.microsoft.com/office/drawing/2014/main" id="{FA651244-9911-4ACE-A2B4-AAFABFE60086}"/>
              </a:ext>
            </a:extLst>
          </p:cNvPr>
          <p:cNvSpPr txBox="1"/>
          <p:nvPr/>
        </p:nvSpPr>
        <p:spPr>
          <a:xfrm>
            <a:off x="2472433" y="1076885"/>
            <a:ext cx="3215121" cy="400110"/>
          </a:xfrm>
          <a:prstGeom prst="rect">
            <a:avLst/>
          </a:prstGeom>
          <a:noFill/>
        </p:spPr>
        <p:txBody>
          <a:bodyPr wrap="square" rtlCol="0">
            <a:spAutoFit/>
          </a:bodyPr>
          <a:lstStyle/>
          <a:p>
            <a:pPr>
              <a:buClr>
                <a:srgbClr val="F15D03"/>
              </a:buClr>
            </a:pPr>
            <a:r>
              <a:rPr lang="en-US" sz="2000" b="1" dirty="0">
                <a:latin typeface="Arial" panose="020B0604020202020204" pitchFamily="34" charset="0"/>
                <a:cs typeface="Arial" panose="020B0604020202020204" pitchFamily="34" charset="0"/>
              </a:rPr>
              <a:t>Heaviside function</a:t>
            </a:r>
            <a:endParaRPr lang="nl-NL" sz="2000" b="1" dirty="0" err="1">
              <a:latin typeface="Arial" panose="020B0604020202020204" pitchFamily="34" charset="0"/>
              <a:cs typeface="Arial" panose="020B0604020202020204" pitchFamily="34" charset="0"/>
            </a:endParaRPr>
          </a:p>
        </p:txBody>
      </p:sp>
      <p:pic>
        <p:nvPicPr>
          <p:cNvPr id="29" name="Picture 28"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 f(\textbf{x})\,\text{d}{\Omega} :=&#10;    \int\limits_\Omega f(\textbf{x})\left(1-H(\phi(\textbf{x}))\right)\,\text{d}{\Omega}&#10;\end{equation*}&#10;&#10;&#10;\end{document}" title="IguanaTex Bitmap Display">
            <a:extLst>
              <a:ext uri="{FF2B5EF4-FFF2-40B4-BE49-F238E27FC236}">
                <a16:creationId xmlns:a16="http://schemas.microsoft.com/office/drawing/2014/main" id="{59E0F9E1-91B2-49CA-BBA2-9B6E3600B925}"/>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606926" y="3514803"/>
            <a:ext cx="5679391" cy="942933"/>
          </a:xfrm>
          <a:prstGeom prst="rect">
            <a:avLst/>
          </a:prstGeom>
        </p:spPr>
      </p:pic>
      <p:cxnSp>
        <p:nvCxnSpPr>
          <p:cNvPr id="30" name="Straight Arrow Connector 29">
            <a:extLst>
              <a:ext uri="{FF2B5EF4-FFF2-40B4-BE49-F238E27FC236}">
                <a16:creationId xmlns:a16="http://schemas.microsoft.com/office/drawing/2014/main" id="{ACCD9E95-7574-4197-8BAC-6ECCC6B96171}"/>
              </a:ext>
            </a:extLst>
          </p:cNvPr>
          <p:cNvCxnSpPr>
            <a:cxnSpLocks/>
          </p:cNvCxnSpPr>
          <p:nvPr/>
        </p:nvCxnSpPr>
        <p:spPr>
          <a:xfrm flipH="1">
            <a:off x="3876676" y="4542029"/>
            <a:ext cx="730250" cy="11920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114806-035E-4C54-B65A-8E11DD51D044}"/>
              </a:ext>
            </a:extLst>
          </p:cNvPr>
          <p:cNvCxnSpPr>
            <a:cxnSpLocks/>
          </p:cNvCxnSpPr>
          <p:nvPr/>
        </p:nvCxnSpPr>
        <p:spPr>
          <a:xfrm>
            <a:off x="6896824" y="4542029"/>
            <a:ext cx="2551976" cy="13631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AFA56C-3A9D-4768-BEFF-352373AFF081}"/>
              </a:ext>
            </a:extLst>
          </p:cNvPr>
          <p:cNvSpPr txBox="1"/>
          <p:nvPr/>
        </p:nvSpPr>
        <p:spPr>
          <a:xfrm>
            <a:off x="2458172" y="5840600"/>
            <a:ext cx="2837006" cy="369332"/>
          </a:xfrm>
          <a:prstGeom prst="rect">
            <a:avLst/>
          </a:prstGeom>
          <a:noFill/>
        </p:spPr>
        <p:txBody>
          <a:bodyPr wrap="square" rtlCol="0">
            <a:spAutoFit/>
          </a:bodyPr>
          <a:lstStyle/>
          <a:p>
            <a:pPr algn="ctr">
              <a:buClr>
                <a:srgbClr val="F15D03"/>
              </a:buClr>
            </a:pPr>
            <a:r>
              <a:rPr lang="en-US" dirty="0">
                <a:latin typeface="Arial" panose="020B0604020202020204" pitchFamily="34" charset="0"/>
                <a:cs typeface="Arial" panose="020B0604020202020204" pitchFamily="34" charset="0"/>
              </a:rPr>
              <a:t>Design domain</a:t>
            </a:r>
            <a:endParaRPr lang="nl-NL" dirty="0" err="1">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DC1F21A-409C-4C81-A1AB-09215894E59F}"/>
              </a:ext>
            </a:extLst>
          </p:cNvPr>
          <p:cNvSpPr txBox="1"/>
          <p:nvPr/>
        </p:nvSpPr>
        <p:spPr>
          <a:xfrm>
            <a:off x="9079778" y="5840600"/>
            <a:ext cx="2837006" cy="369332"/>
          </a:xfrm>
          <a:prstGeom prst="rect">
            <a:avLst/>
          </a:prstGeom>
          <a:noFill/>
        </p:spPr>
        <p:txBody>
          <a:bodyPr wrap="square" rtlCol="0">
            <a:spAutoFit/>
          </a:bodyPr>
          <a:lstStyle/>
          <a:p>
            <a:pPr algn="ctr">
              <a:buClr>
                <a:srgbClr val="F15D03"/>
              </a:buClr>
            </a:pPr>
            <a:r>
              <a:rPr lang="en-US" dirty="0">
                <a:latin typeface="Arial" panose="020B0604020202020204" pitchFamily="34" charset="0"/>
                <a:cs typeface="Arial" panose="020B0604020202020204" pitchFamily="34" charset="0"/>
              </a:rPr>
              <a:t>Reference domain</a:t>
            </a:r>
            <a:endParaRPr lang="nl-NL" dirty="0" err="1">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31758C9-E5D4-4CDA-BD4A-59217695910D}"/>
              </a:ext>
            </a:extLst>
          </p:cNvPr>
          <p:cNvSpPr>
            <a:spLocks noGrp="1"/>
          </p:cNvSpPr>
          <p:nvPr>
            <p:ph type="sldNum" sz="quarter" idx="12"/>
          </p:nvPr>
        </p:nvSpPr>
        <p:spPr/>
        <p:txBody>
          <a:bodyPr/>
          <a:lstStyle/>
          <a:p>
            <a:fld id="{028984AA-A247-45FC-8370-5FBA485B73EE}" type="slidenum">
              <a:rPr lang="nl-NL" smtClean="0"/>
              <a:t>21</a:t>
            </a:fld>
            <a:endParaRPr lang="nl-NL"/>
          </a:p>
        </p:txBody>
      </p:sp>
      <p:sp>
        <p:nvSpPr>
          <p:cNvPr id="34" name="TextBox 33">
            <a:extLst>
              <a:ext uri="{FF2B5EF4-FFF2-40B4-BE49-F238E27FC236}">
                <a16:creationId xmlns:a16="http://schemas.microsoft.com/office/drawing/2014/main" id="{4E44E814-0EB7-4AE7-AFE3-94361E0D068D}"/>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Level-set </a:t>
            </a:r>
            <a:r>
              <a:rPr lang="nl-NL" sz="1700" b="1" dirty="0" err="1">
                <a:solidFill>
                  <a:schemeClr val="bg1"/>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4038356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500"/>
                                        <p:tgtEl>
                                          <p:spTgt spid="31"/>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Surface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integral</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title="IguanaTex Bitmap Display">
            <a:extLst>
              <a:ext uri="{FF2B5EF4-FFF2-40B4-BE49-F238E27FC236}">
                <a16:creationId xmlns:a16="http://schemas.microsoft.com/office/drawing/2014/main" id="{69D346FE-8E56-461C-9892-E595C487A57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362459" y="200295"/>
            <a:ext cx="2554325" cy="932617"/>
          </a:xfrm>
          <a:prstGeom prst="rect">
            <a:avLst/>
          </a:prstGeom>
        </p:spPr>
      </p:pic>
      <p:pic>
        <p:nvPicPr>
          <p:cNvPr id="27" name="Picture 2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delta(\phi) := H'(\phi)&#10;\end{equation*}&#10;&#10;&#10;\end{document}" title="IguanaTex Bitmap Display">
            <a:extLst>
              <a:ext uri="{FF2B5EF4-FFF2-40B4-BE49-F238E27FC236}">
                <a16:creationId xmlns:a16="http://schemas.microsoft.com/office/drawing/2014/main" id="{B6B3505C-9AB0-47E8-8D09-45BD431835B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757174" y="1707964"/>
            <a:ext cx="2239002" cy="400110"/>
          </a:xfrm>
          <a:prstGeom prst="rect">
            <a:avLst/>
          </a:prstGeom>
        </p:spPr>
      </p:pic>
      <p:sp>
        <p:nvSpPr>
          <p:cNvPr id="28" name="TextBox 27">
            <a:extLst>
              <a:ext uri="{FF2B5EF4-FFF2-40B4-BE49-F238E27FC236}">
                <a16:creationId xmlns:a16="http://schemas.microsoft.com/office/drawing/2014/main" id="{8FC77681-463E-43F8-9A16-9B00DD1A89BF}"/>
              </a:ext>
            </a:extLst>
          </p:cNvPr>
          <p:cNvSpPr txBox="1"/>
          <p:nvPr/>
        </p:nvSpPr>
        <p:spPr>
          <a:xfrm>
            <a:off x="2595908" y="1131211"/>
            <a:ext cx="3215121" cy="400110"/>
          </a:xfrm>
          <a:prstGeom prst="rect">
            <a:avLst/>
          </a:prstGeom>
          <a:noFill/>
        </p:spPr>
        <p:txBody>
          <a:bodyPr wrap="square" rtlCol="0">
            <a:spAutoFit/>
          </a:bodyPr>
          <a:lstStyle/>
          <a:p>
            <a:pPr>
              <a:buClr>
                <a:srgbClr val="F15D03"/>
              </a:buClr>
            </a:pPr>
            <a:r>
              <a:rPr lang="en-US" sz="2000" b="1" dirty="0"/>
              <a:t>Dirac delta function</a:t>
            </a:r>
            <a:endParaRPr lang="nl-NL" sz="2000" b="1" dirty="0" err="1"/>
          </a:p>
        </p:txBody>
      </p:sp>
      <p:pic>
        <p:nvPicPr>
          <p:cNvPr id="29" name="Picture 28"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H(\phi) := &#10;    \begin{cases}&#10;        1 &amp;\text{if}\,\, \phi&gt;0,\\&#10;        0 &amp;\text{if}\,\, \phi\leq 0.&#10;    \end{cases}&#10;\end{equation*}&#10;&#10;&#10;\end{document}" title="IguanaTex Bitmap Display">
            <a:extLst>
              <a:ext uri="{FF2B5EF4-FFF2-40B4-BE49-F238E27FC236}">
                <a16:creationId xmlns:a16="http://schemas.microsoft.com/office/drawing/2014/main" id="{0D0C7BEB-2CAB-4DA8-9227-3F728DE7342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813399" y="1526476"/>
            <a:ext cx="2103385" cy="649402"/>
          </a:xfrm>
          <a:prstGeom prst="rect">
            <a:avLst/>
          </a:prstGeom>
        </p:spPr>
      </p:pic>
      <p:pic>
        <p:nvPicPr>
          <p:cNvPr id="30" name="Picture 29"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Gamma f(\textbf{x})\,\text{d}{\Gamma} =&#10;    \int\limits_\Omega f(\textbf{x})\delta(\phi(\textbf{x}))\|\nabla\phi(\textbf{x})\|_2 \,\text{d}{\Omega}&#10;\end{equation*}&#10;&#10;&#10;\end{document}" title="IguanaTex Bitmap Display">
            <a:extLst>
              <a:ext uri="{FF2B5EF4-FFF2-40B4-BE49-F238E27FC236}">
                <a16:creationId xmlns:a16="http://schemas.microsoft.com/office/drawing/2014/main" id="{7F532883-4537-4B74-B925-C310AD12747B}"/>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302752" y="3179686"/>
            <a:ext cx="6294399" cy="1012207"/>
          </a:xfrm>
          <a:prstGeom prst="rect">
            <a:avLst/>
          </a:prstGeom>
        </p:spPr>
      </p:pic>
      <p:cxnSp>
        <p:nvCxnSpPr>
          <p:cNvPr id="31" name="Straight Arrow Connector 30">
            <a:extLst>
              <a:ext uri="{FF2B5EF4-FFF2-40B4-BE49-F238E27FC236}">
                <a16:creationId xmlns:a16="http://schemas.microsoft.com/office/drawing/2014/main" id="{E20B80B5-2C38-420E-A4E0-B922210AF379}"/>
              </a:ext>
            </a:extLst>
          </p:cNvPr>
          <p:cNvCxnSpPr>
            <a:cxnSpLocks/>
          </p:cNvCxnSpPr>
          <p:nvPr/>
        </p:nvCxnSpPr>
        <p:spPr>
          <a:xfrm flipH="1">
            <a:off x="3876676" y="4333875"/>
            <a:ext cx="426076" cy="14001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6CA960-84BB-4EB8-9B0B-E0D053ABAEB6}"/>
              </a:ext>
            </a:extLst>
          </p:cNvPr>
          <p:cNvSpPr txBox="1"/>
          <p:nvPr/>
        </p:nvSpPr>
        <p:spPr>
          <a:xfrm>
            <a:off x="2458172" y="5840600"/>
            <a:ext cx="2837006" cy="646331"/>
          </a:xfrm>
          <a:prstGeom prst="rect">
            <a:avLst/>
          </a:prstGeom>
          <a:noFill/>
        </p:spPr>
        <p:txBody>
          <a:bodyPr wrap="square" rtlCol="0">
            <a:spAutoFit/>
          </a:bodyPr>
          <a:lstStyle/>
          <a:p>
            <a:pPr algn="ctr">
              <a:buClr>
                <a:srgbClr val="F15D03"/>
              </a:buClr>
            </a:pPr>
            <a:r>
              <a:rPr lang="en-US" dirty="0">
                <a:latin typeface="Arial" panose="020B0604020202020204" pitchFamily="34" charset="0"/>
                <a:cs typeface="Arial" panose="020B0604020202020204" pitchFamily="34" charset="0"/>
              </a:rPr>
              <a:t>Boundary of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design domain</a:t>
            </a:r>
            <a:endParaRPr lang="nl-NL" dirty="0" err="1">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DAFD884-81B2-4F74-903E-6BBC01C14E6B}"/>
              </a:ext>
            </a:extLst>
          </p:cNvPr>
          <p:cNvCxnSpPr>
            <a:cxnSpLocks/>
          </p:cNvCxnSpPr>
          <p:nvPr/>
        </p:nvCxnSpPr>
        <p:spPr>
          <a:xfrm>
            <a:off x="6562725" y="4262884"/>
            <a:ext cx="1590675" cy="1577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E75690-E61C-4132-8AE1-005258C42065}"/>
              </a:ext>
            </a:extLst>
          </p:cNvPr>
          <p:cNvSpPr txBox="1"/>
          <p:nvPr/>
        </p:nvSpPr>
        <p:spPr>
          <a:xfrm>
            <a:off x="7760145" y="5935006"/>
            <a:ext cx="2837006" cy="369332"/>
          </a:xfrm>
          <a:prstGeom prst="rect">
            <a:avLst/>
          </a:prstGeom>
          <a:noFill/>
        </p:spPr>
        <p:txBody>
          <a:bodyPr wrap="square" rtlCol="0">
            <a:spAutoFit/>
          </a:bodyPr>
          <a:lstStyle/>
          <a:p>
            <a:pPr algn="ctr">
              <a:buClr>
                <a:srgbClr val="F15D03"/>
              </a:buClr>
            </a:pPr>
            <a:r>
              <a:rPr lang="en-US" dirty="0">
                <a:latin typeface="Arial" panose="020B0604020202020204" pitchFamily="34" charset="0"/>
                <a:cs typeface="Arial" panose="020B0604020202020204" pitchFamily="34" charset="0"/>
              </a:rPr>
              <a:t>Reference domain</a:t>
            </a:r>
            <a:endParaRPr lang="nl-NL" dirty="0" err="1">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5FA7B9B-418D-46EA-A02D-B915ECCCBE6F}"/>
              </a:ext>
            </a:extLst>
          </p:cNvPr>
          <p:cNvSpPr>
            <a:spLocks noGrp="1"/>
          </p:cNvSpPr>
          <p:nvPr>
            <p:ph type="sldNum" sz="quarter" idx="12"/>
          </p:nvPr>
        </p:nvSpPr>
        <p:spPr/>
        <p:txBody>
          <a:bodyPr/>
          <a:lstStyle/>
          <a:p>
            <a:fld id="{028984AA-A247-45FC-8370-5FBA485B73EE}" type="slidenum">
              <a:rPr lang="nl-NL" smtClean="0"/>
              <a:t>22</a:t>
            </a:fld>
            <a:endParaRPr lang="nl-NL"/>
          </a:p>
        </p:txBody>
      </p:sp>
      <p:sp>
        <p:nvSpPr>
          <p:cNvPr id="35" name="TextBox 34">
            <a:extLst>
              <a:ext uri="{FF2B5EF4-FFF2-40B4-BE49-F238E27FC236}">
                <a16:creationId xmlns:a16="http://schemas.microsoft.com/office/drawing/2014/main" id="{4C7AFEE3-251A-475E-BBD7-B885BF2B38D4}"/>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Level-set </a:t>
            </a:r>
            <a:r>
              <a:rPr lang="nl-NL" sz="1700" b="1" dirty="0" err="1">
                <a:solidFill>
                  <a:schemeClr val="bg1"/>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151831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trips(downLeft)">
                                      <p:cBhvr>
                                        <p:cTn id="23" dur="500"/>
                                        <p:tgtEl>
                                          <p:spTgt spid="31"/>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strips(downRight)">
                                      <p:cBhvr>
                                        <p:cTn id="31" dur="500"/>
                                        <p:tgtEl>
                                          <p:spTgt spid="33"/>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477-0FC9-42B3-9FB2-C18045EC7B47}"/>
              </a:ext>
            </a:extLst>
          </p:cNvPr>
          <p:cNvSpPr>
            <a:spLocks noGrp="1"/>
          </p:cNvSpPr>
          <p:nvPr>
            <p:ph type="title"/>
          </p:nvPr>
        </p:nvSpPr>
        <p:spPr>
          <a:xfrm>
            <a:off x="838200" y="2231248"/>
            <a:ext cx="10515600" cy="1325563"/>
          </a:xfrm>
        </p:spPr>
        <p:txBody>
          <a:bodyPr>
            <a:normAutofit/>
          </a:bodyPr>
          <a:lstStyle/>
          <a:p>
            <a:pPr algn="ctr"/>
            <a:r>
              <a:rPr lang="en-US" sz="7200" dirty="0">
                <a:latin typeface="Baskerville Old Face" panose="02020602080505020303" pitchFamily="18" charset="0"/>
              </a:rPr>
              <a:t>Intermezzo</a:t>
            </a:r>
            <a:endParaRPr lang="nl-NL" sz="72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6A04C874-E62D-4D43-9C61-D0DE3AAF4C94}"/>
              </a:ext>
            </a:extLst>
          </p:cNvPr>
          <p:cNvPicPr>
            <a:picLocks noChangeAspect="1"/>
          </p:cNvPicPr>
          <p:nvPr/>
        </p:nvPicPr>
        <p:blipFill rotWithShape="1">
          <a:blip r:embed="rId2"/>
          <a:srcRect l="28216" t="31906" r="27859" b="35171"/>
          <a:stretch/>
        </p:blipFill>
        <p:spPr>
          <a:xfrm>
            <a:off x="4757057" y="5167928"/>
            <a:ext cx="2677886" cy="1129004"/>
          </a:xfrm>
          <a:prstGeom prst="rect">
            <a:avLst/>
          </a:prstGeom>
        </p:spPr>
      </p:pic>
      <p:sp>
        <p:nvSpPr>
          <p:cNvPr id="3" name="Slide Number Placeholder 2">
            <a:extLst>
              <a:ext uri="{FF2B5EF4-FFF2-40B4-BE49-F238E27FC236}">
                <a16:creationId xmlns:a16="http://schemas.microsoft.com/office/drawing/2014/main" id="{5EA2182D-8BF7-4202-96EC-3CC8FDD947C7}"/>
              </a:ext>
            </a:extLst>
          </p:cNvPr>
          <p:cNvSpPr>
            <a:spLocks noGrp="1"/>
          </p:cNvSpPr>
          <p:nvPr>
            <p:ph type="sldNum" sz="quarter" idx="12"/>
          </p:nvPr>
        </p:nvSpPr>
        <p:spPr/>
        <p:txBody>
          <a:bodyPr/>
          <a:lstStyle/>
          <a:p>
            <a:fld id="{028984AA-A247-45FC-8370-5FBA485B73EE}" type="slidenum">
              <a:rPr lang="nl-NL" smtClean="0"/>
              <a:t>23</a:t>
            </a:fld>
            <a:endParaRPr lang="nl-NL"/>
          </a:p>
        </p:txBody>
      </p:sp>
    </p:spTree>
    <p:extLst>
      <p:ext uri="{BB962C8B-B14F-4D97-AF65-F5344CB8AC3E}">
        <p14:creationId xmlns:p14="http://schemas.microsoft.com/office/powerpoint/2010/main" val="3235022454"/>
      </p:ext>
    </p:extLst>
  </p:cSld>
  <p:clrMapOvr>
    <a:masterClrMapping/>
  </p:clrMapOvr>
  <p:transition spd="slow">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4097F9-24A5-4A7E-88B8-995F1CE9B490}"/>
              </a:ext>
            </a:extLst>
          </p:cNvPr>
          <p:cNvSpPr txBox="1"/>
          <p:nvPr/>
        </p:nvSpPr>
        <p:spPr>
          <a:xfrm>
            <a:off x="1134177" y="350906"/>
            <a:ext cx="9923646" cy="646331"/>
          </a:xfrm>
          <a:prstGeom prst="rect">
            <a:avLst/>
          </a:prstGeom>
          <a:noFill/>
        </p:spPr>
        <p:txBody>
          <a:bodyPr wrap="square" rtlCol="0">
            <a:spAutoFit/>
          </a:bodyPr>
          <a:lstStyle/>
          <a:p>
            <a:pPr algn="ctr"/>
            <a:r>
              <a:rPr lang="en-US" sz="3600" dirty="0">
                <a:solidFill>
                  <a:schemeClr val="tx1">
                    <a:lumMod val="50000"/>
                    <a:lumOff val="50000"/>
                  </a:schemeClr>
                </a:solidFill>
                <a:latin typeface="Imprint MT Shadow" panose="04020605060303030202" pitchFamily="82" charset="0"/>
              </a:rPr>
              <a:t>Two level-set topology </a:t>
            </a:r>
            <a:r>
              <a:rPr lang="en-US" sz="3600" dirty="0" err="1">
                <a:solidFill>
                  <a:schemeClr val="tx1">
                    <a:lumMod val="50000"/>
                    <a:lumOff val="50000"/>
                  </a:schemeClr>
                </a:solidFill>
                <a:latin typeface="Imprint MT Shadow" panose="04020605060303030202" pitchFamily="82" charset="0"/>
              </a:rPr>
              <a:t>optimisation</a:t>
            </a:r>
            <a:r>
              <a:rPr lang="en-US" sz="3600" dirty="0">
                <a:solidFill>
                  <a:schemeClr val="tx1">
                    <a:lumMod val="50000"/>
                    <a:lumOff val="50000"/>
                  </a:schemeClr>
                </a:solidFill>
                <a:latin typeface="Imprint MT Shadow" panose="04020605060303030202" pitchFamily="82" charset="0"/>
              </a:rPr>
              <a:t> problems</a:t>
            </a:r>
            <a:endParaRPr lang="nl-NL" sz="3600" dirty="0">
              <a:solidFill>
                <a:schemeClr val="tx1">
                  <a:lumMod val="50000"/>
                  <a:lumOff val="50000"/>
                </a:schemeClr>
              </a:solidFill>
              <a:latin typeface="Imprint MT Shadow" panose="04020605060303030202" pitchFamily="82" charset="0"/>
            </a:endParaRPr>
          </a:p>
        </p:txBody>
      </p:sp>
      <p:sp>
        <p:nvSpPr>
          <p:cNvPr id="5" name="TextBox 4">
            <a:extLst>
              <a:ext uri="{FF2B5EF4-FFF2-40B4-BE49-F238E27FC236}">
                <a16:creationId xmlns:a16="http://schemas.microsoft.com/office/drawing/2014/main" id="{3E828F69-B1C8-4EB8-860F-421E30FF6EBF}"/>
              </a:ext>
            </a:extLst>
          </p:cNvPr>
          <p:cNvSpPr txBox="1"/>
          <p:nvPr/>
        </p:nvSpPr>
        <p:spPr>
          <a:xfrm>
            <a:off x="952900" y="2789722"/>
            <a:ext cx="4215866"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Minimum Compliance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Problem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(MCP)</a:t>
            </a:r>
            <a:endParaRPr lang="nl-NL"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A688ADD-1D50-496E-A5EC-A01D49AA4C77}"/>
              </a:ext>
            </a:extLst>
          </p:cNvPr>
          <p:cNvSpPr txBox="1"/>
          <p:nvPr/>
        </p:nvSpPr>
        <p:spPr>
          <a:xfrm>
            <a:off x="6745704" y="2789722"/>
            <a:ext cx="4881613"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Fundamental Eigenfrequency</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Maximisation</a:t>
            </a:r>
            <a:r>
              <a:rPr lang="en-US" sz="2800" dirty="0">
                <a:latin typeface="Times New Roman" panose="02020603050405020304" pitchFamily="18" charset="0"/>
                <a:cs typeface="Times New Roman" panose="02020603050405020304" pitchFamily="18" charset="0"/>
              </a:rPr>
              <a:t> Problem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(FEMP)</a:t>
            </a:r>
            <a:endParaRPr lang="nl-NL" sz="28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5099D9AF-A648-4658-94EA-B51C348C81BF}"/>
              </a:ext>
            </a:extLst>
          </p:cNvPr>
          <p:cNvCxnSpPr>
            <a:cxnSpLocks/>
          </p:cNvCxnSpPr>
          <p:nvPr/>
        </p:nvCxnSpPr>
        <p:spPr>
          <a:xfrm>
            <a:off x="5909911" y="1379288"/>
            <a:ext cx="0" cy="533754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A425DA-6BC2-44F9-9AC8-D48699893453}"/>
              </a:ext>
            </a:extLst>
          </p:cNvPr>
          <p:cNvCxnSpPr>
            <a:cxnSpLocks/>
          </p:cNvCxnSpPr>
          <p:nvPr/>
        </p:nvCxnSpPr>
        <p:spPr>
          <a:xfrm>
            <a:off x="306404" y="1379288"/>
            <a:ext cx="1157919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379ACE9-8017-48D9-A249-5D8F969B04B9}"/>
              </a:ext>
            </a:extLst>
          </p:cNvPr>
          <p:cNvSpPr>
            <a:spLocks noGrp="1"/>
          </p:cNvSpPr>
          <p:nvPr>
            <p:ph type="sldNum" sz="quarter" idx="12"/>
          </p:nvPr>
        </p:nvSpPr>
        <p:spPr/>
        <p:txBody>
          <a:bodyPr/>
          <a:lstStyle/>
          <a:p>
            <a:fld id="{028984AA-A247-45FC-8370-5FBA485B73EE}" type="slidenum">
              <a:rPr lang="nl-NL" smtClean="0"/>
              <a:t>24</a:t>
            </a:fld>
            <a:endParaRPr lang="nl-NL"/>
          </a:p>
        </p:txBody>
      </p:sp>
    </p:spTree>
    <p:extLst>
      <p:ext uri="{BB962C8B-B14F-4D97-AF65-F5344CB8AC3E}">
        <p14:creationId xmlns:p14="http://schemas.microsoft.com/office/powerpoint/2010/main" val="346779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0" y="3105834"/>
            <a:ext cx="1219199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Minimum compliance problem</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E69C225-A230-4E84-B8BB-C0E6CCAC05CD}"/>
              </a:ext>
            </a:extLst>
          </p:cNvPr>
          <p:cNvSpPr>
            <a:spLocks noGrp="1"/>
          </p:cNvSpPr>
          <p:nvPr>
            <p:ph type="sldNum" sz="quarter" idx="12"/>
          </p:nvPr>
        </p:nvSpPr>
        <p:spPr/>
        <p:txBody>
          <a:bodyPr/>
          <a:lstStyle/>
          <a:p>
            <a:fld id="{028984AA-A247-45FC-8370-5FBA485B73EE}" type="slidenum">
              <a:rPr lang="nl-NL" smtClean="0"/>
              <a:t>25</a:t>
            </a:fld>
            <a:endParaRPr lang="nl-NL"/>
          </a:p>
        </p:txBody>
      </p:sp>
    </p:spTree>
    <p:extLst>
      <p:ext uri="{BB962C8B-B14F-4D97-AF65-F5344CB8AC3E}">
        <p14:creationId xmlns:p14="http://schemas.microsoft.com/office/powerpoint/2010/main" val="7228413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796290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Why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minimise compliance?</a:t>
            </a:r>
          </a:p>
        </p:txBody>
      </p:sp>
      <p:pic>
        <p:nvPicPr>
          <p:cNvPr id="2" name="Picture 1">
            <a:extLst>
              <a:ext uri="{FF2B5EF4-FFF2-40B4-BE49-F238E27FC236}">
                <a16:creationId xmlns:a16="http://schemas.microsoft.com/office/drawing/2014/main" id="{BF28D84A-863C-4ADE-AA74-607AA9604B63}"/>
              </a:ext>
            </a:extLst>
          </p:cNvPr>
          <p:cNvPicPr>
            <a:picLocks noChangeAspect="1"/>
          </p:cNvPicPr>
          <p:nvPr/>
        </p:nvPicPr>
        <p:blipFill>
          <a:blip r:embed="rId3"/>
          <a:stretch>
            <a:fillRect/>
          </a:stretch>
        </p:blipFill>
        <p:spPr>
          <a:xfrm>
            <a:off x="3000375" y="2106882"/>
            <a:ext cx="8096250" cy="3686175"/>
          </a:xfrm>
          <a:prstGeom prst="rect">
            <a:avLst/>
          </a:prstGeom>
        </p:spPr>
      </p:pic>
      <p:sp>
        <p:nvSpPr>
          <p:cNvPr id="3" name="Slide Number Placeholder 2">
            <a:extLst>
              <a:ext uri="{FF2B5EF4-FFF2-40B4-BE49-F238E27FC236}">
                <a16:creationId xmlns:a16="http://schemas.microsoft.com/office/drawing/2014/main" id="{9DC9A89F-AA6B-4E3D-8125-B18081BB1B7A}"/>
              </a:ext>
            </a:extLst>
          </p:cNvPr>
          <p:cNvSpPr>
            <a:spLocks noGrp="1"/>
          </p:cNvSpPr>
          <p:nvPr>
            <p:ph type="sldNum" sz="quarter" idx="12"/>
          </p:nvPr>
        </p:nvSpPr>
        <p:spPr/>
        <p:txBody>
          <a:bodyPr/>
          <a:lstStyle/>
          <a:p>
            <a:fld id="{028984AA-A247-45FC-8370-5FBA485B73EE}" type="slidenum">
              <a:rPr lang="nl-NL" smtClean="0"/>
              <a:t>26</a:t>
            </a:fld>
            <a:endParaRPr lang="nl-NL"/>
          </a:p>
        </p:txBody>
      </p:sp>
      <p:sp>
        <p:nvSpPr>
          <p:cNvPr id="25" name="TextBox 24">
            <a:extLst>
              <a:ext uri="{FF2B5EF4-FFF2-40B4-BE49-F238E27FC236}">
                <a16:creationId xmlns:a16="http://schemas.microsoft.com/office/drawing/2014/main" id="{3D4A223C-B7EC-4874-B63C-3DF780821555}"/>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59529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1637011"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General model MCP</a:t>
            </a:r>
          </a:p>
        </p:txBody>
      </p:sp>
      <p:pic>
        <p:nvPicPr>
          <p:cNvPr id="5" name="Picture 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title="IguanaTex Bitmap Display">
            <a:extLst>
              <a:ext uri="{FF2B5EF4-FFF2-40B4-BE49-F238E27FC236}">
                <a16:creationId xmlns:a16="http://schemas.microsoft.com/office/drawing/2014/main" id="{76A74CB8-92D2-4547-8885-73E057EC8E9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578226" y="2376452"/>
            <a:ext cx="5338332" cy="2448541"/>
          </a:xfrm>
          <a:prstGeom prst="rect">
            <a:avLst/>
          </a:prstGeom>
        </p:spPr>
      </p:pic>
      <p:sp>
        <p:nvSpPr>
          <p:cNvPr id="25" name="Rectangle 24">
            <a:extLst>
              <a:ext uri="{FF2B5EF4-FFF2-40B4-BE49-F238E27FC236}">
                <a16:creationId xmlns:a16="http://schemas.microsoft.com/office/drawing/2014/main" id="{4DA495DB-BF57-42F0-93DB-92E754BE7EB1}"/>
              </a:ext>
            </a:extLst>
          </p:cNvPr>
          <p:cNvSpPr/>
          <p:nvPr/>
        </p:nvSpPr>
        <p:spPr>
          <a:xfrm>
            <a:off x="4524375" y="4133850"/>
            <a:ext cx="4591050" cy="828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6A5D9B38-8947-4D74-8192-8AADDD58AF3C}"/>
              </a:ext>
            </a:extLst>
          </p:cNvPr>
          <p:cNvSpPr/>
          <p:nvPr/>
        </p:nvSpPr>
        <p:spPr>
          <a:xfrm>
            <a:off x="3800475" y="2990849"/>
            <a:ext cx="5208772" cy="1971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extLst>
              <a:ext uri="{FF2B5EF4-FFF2-40B4-BE49-F238E27FC236}">
                <a16:creationId xmlns:a16="http://schemas.microsoft.com/office/drawing/2014/main" id="{F19F2038-984F-437C-B232-46ACA162789C}"/>
              </a:ext>
            </a:extLst>
          </p:cNvPr>
          <p:cNvSpPr/>
          <p:nvPr/>
        </p:nvSpPr>
        <p:spPr>
          <a:xfrm>
            <a:off x="3800475" y="2376452"/>
            <a:ext cx="4591050" cy="10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FE77AC5E-AC03-412A-A0F4-60F7C60A11CC}"/>
              </a:ext>
            </a:extLst>
          </p:cNvPr>
          <p:cNvSpPr txBox="1"/>
          <p:nvPr/>
        </p:nvSpPr>
        <p:spPr>
          <a:xfrm>
            <a:off x="6819900" y="2398580"/>
            <a:ext cx="255069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‘Strain energy’</a:t>
            </a:r>
            <a:endParaRPr lang="nl-NL" sz="2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92D4A30-9915-4E71-B842-EF56706E0506}"/>
              </a:ext>
            </a:extLst>
          </p:cNvPr>
          <p:cNvSpPr txBox="1"/>
          <p:nvPr/>
        </p:nvSpPr>
        <p:spPr>
          <a:xfrm>
            <a:off x="8414576" y="4143315"/>
            <a:ext cx="255069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Volume limit</a:t>
            </a:r>
            <a:endParaRPr lang="nl-NL"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11CFF1C-B2DB-4E24-B758-53796E75D2E8}"/>
              </a:ext>
            </a:extLst>
          </p:cNvPr>
          <p:cNvSpPr>
            <a:spLocks noGrp="1"/>
          </p:cNvSpPr>
          <p:nvPr>
            <p:ph type="sldNum" sz="quarter" idx="12"/>
          </p:nvPr>
        </p:nvSpPr>
        <p:spPr/>
        <p:txBody>
          <a:bodyPr/>
          <a:lstStyle/>
          <a:p>
            <a:fld id="{028984AA-A247-45FC-8370-5FBA485B73EE}" type="slidenum">
              <a:rPr lang="nl-NL" smtClean="0"/>
              <a:t>27</a:t>
            </a:fld>
            <a:endParaRPr lang="nl-NL"/>
          </a:p>
        </p:txBody>
      </p:sp>
      <p:sp>
        <p:nvSpPr>
          <p:cNvPr id="30" name="TextBox 29">
            <a:extLst>
              <a:ext uri="{FF2B5EF4-FFF2-40B4-BE49-F238E27FC236}">
                <a16:creationId xmlns:a16="http://schemas.microsoft.com/office/drawing/2014/main" id="{30FC9B10-0A88-4764-81CA-3ABFEAFAA09D}"/>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480777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 grpId="0"/>
      <p:bldP spid="2" grpId="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0466773"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lang="en-US" sz="4000" kern="0" dirty="0">
                <a:solidFill>
                  <a:srgbClr val="00A6D6"/>
                </a:solidFill>
              </a:rPr>
              <a:t>G</a:t>
            </a:r>
            <a:r>
              <a:rPr lang="nl-NL" sz="4000" kern="0" dirty="0" err="1">
                <a:solidFill>
                  <a:srgbClr val="00A6D6"/>
                </a:solidFill>
              </a:rPr>
              <a:t>eneral</a:t>
            </a:r>
            <a:r>
              <a:rPr lang="nl-NL" sz="4000" kern="0" dirty="0">
                <a:solidFill>
                  <a:srgbClr val="00A6D6"/>
                </a:solidFill>
              </a:rPr>
              <a:t> model MCP</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5" name="Picture 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title="IguanaTex Bitmap Display">
            <a:extLst>
              <a:ext uri="{FF2B5EF4-FFF2-40B4-BE49-F238E27FC236}">
                <a16:creationId xmlns:a16="http://schemas.microsoft.com/office/drawing/2014/main" id="{E062B32C-8B8F-4B75-915D-B184EFC05F94}"/>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416458" y="1047461"/>
            <a:ext cx="3249390" cy="1490402"/>
          </a:xfrm>
          <a:prstGeom prst="rect">
            <a:avLst/>
          </a:prstGeom>
        </p:spPr>
      </p:pic>
      <p:sp>
        <p:nvSpPr>
          <p:cNvPr id="27" name="Rectangle 26">
            <a:extLst>
              <a:ext uri="{FF2B5EF4-FFF2-40B4-BE49-F238E27FC236}">
                <a16:creationId xmlns:a16="http://schemas.microsoft.com/office/drawing/2014/main" id="{D3484ED8-5EA4-4B6B-B63A-AB5E2DBED31E}"/>
              </a:ext>
            </a:extLst>
          </p:cNvPr>
          <p:cNvSpPr/>
          <p:nvPr/>
        </p:nvSpPr>
        <p:spPr>
          <a:xfrm>
            <a:off x="3081124" y="1444886"/>
            <a:ext cx="2705352" cy="314325"/>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8" name="Straight Arrow Connector 27">
            <a:extLst>
              <a:ext uri="{FF2B5EF4-FFF2-40B4-BE49-F238E27FC236}">
                <a16:creationId xmlns:a16="http://schemas.microsoft.com/office/drawing/2014/main" id="{0DCE2F21-A6BA-4BE7-95E1-EDA77D7751AD}"/>
              </a:ext>
            </a:extLst>
          </p:cNvPr>
          <p:cNvCxnSpPr>
            <a:cxnSpLocks/>
            <a:stCxn id="27" idx="3"/>
          </p:cNvCxnSpPr>
          <p:nvPr/>
        </p:nvCxnSpPr>
        <p:spPr>
          <a:xfrm>
            <a:off x="5786476" y="1602049"/>
            <a:ext cx="1076073" cy="0"/>
          </a:xfrm>
          <a:prstGeom prst="straightConnector1">
            <a:avLst/>
          </a:prstGeom>
          <a:noFill/>
          <a:ln w="28575" cap="flat" cmpd="sng" algn="ctr">
            <a:solidFill>
              <a:srgbClr val="FF0000"/>
            </a:solidFill>
            <a:prstDash val="solid"/>
            <a:tailEnd type="triangle"/>
          </a:ln>
          <a:effectLst/>
        </p:spPr>
      </p:cxnSp>
      <p:pic>
        <p:nvPicPr>
          <p:cNvPr id="8" name="Picture 7"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Principle of virtual work&#10;\end{document}" title="IguanaTex Bitmap Display">
            <a:extLst>
              <a:ext uri="{FF2B5EF4-FFF2-40B4-BE49-F238E27FC236}">
                <a16:creationId xmlns:a16="http://schemas.microsoft.com/office/drawing/2014/main" id="{A7BC40F3-FB7C-485D-B5D8-F8FFBF8D9879}"/>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983677" y="1514121"/>
            <a:ext cx="2707235" cy="227521"/>
          </a:xfrm>
          <a:prstGeom prst="rect">
            <a:avLst/>
          </a:prstGeom>
        </p:spPr>
      </p:pic>
      <p:pic>
        <p:nvPicPr>
          <p:cNvPr id="30" name="Picture 29"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underline{\underline{\sigma}}(\textbf{u})\bm{:}\underline{\underline{\varepsilon}}(\textbf{v}) \,\text{d}{\Omega}= \int\limits_D \textbf{f}\bm{\cdot}\textbf{v}\,\text{d}{\Omega}+ \int\limits_\Gamma \textbf{t}\bm{\cdot}\textbf{v} \,\text{d}{\Gamma} \hspace{1cm} \forall \textbf{v}\in U_0&#10;\end{equation*}&#10;&#10;&#10;\end{document}" title="IguanaTex Bitmap Display">
            <a:extLst>
              <a:ext uri="{FF2B5EF4-FFF2-40B4-BE49-F238E27FC236}">
                <a16:creationId xmlns:a16="http://schemas.microsoft.com/office/drawing/2014/main" id="{F6B4EEFB-336F-4D60-A376-C9C2274230BE}"/>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207314" y="4151753"/>
            <a:ext cx="7927997" cy="914399"/>
          </a:xfrm>
          <a:prstGeom prst="rect">
            <a:avLst/>
          </a:prstGeom>
        </p:spPr>
      </p:pic>
      <p:sp>
        <p:nvSpPr>
          <p:cNvPr id="31" name="Right Brace 30">
            <a:extLst>
              <a:ext uri="{FF2B5EF4-FFF2-40B4-BE49-F238E27FC236}">
                <a16:creationId xmlns:a16="http://schemas.microsoft.com/office/drawing/2014/main" id="{9C673C8F-98D7-40D2-A0C6-2F54FEF4BCDB}"/>
              </a:ext>
            </a:extLst>
          </p:cNvPr>
          <p:cNvSpPr/>
          <p:nvPr/>
        </p:nvSpPr>
        <p:spPr>
          <a:xfrm rot="16200000">
            <a:off x="4231359" y="2669762"/>
            <a:ext cx="342900" cy="2390990"/>
          </a:xfrm>
          <a:prstGeom prst="rightBrace">
            <a:avLst>
              <a:gd name="adj1" fmla="val 57539"/>
              <a:gd name="adj2" fmla="val 50000"/>
            </a:avLst>
          </a:prstGeom>
          <a:noFill/>
          <a:ln w="19050" cap="flat" cmpd="sng" algn="ctr">
            <a:solidFill>
              <a:srgbClr val="70BF43">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32" name="Right Brace 31">
            <a:extLst>
              <a:ext uri="{FF2B5EF4-FFF2-40B4-BE49-F238E27FC236}">
                <a16:creationId xmlns:a16="http://schemas.microsoft.com/office/drawing/2014/main" id="{8A93D332-6761-4A06-B9C7-AA051D0C7688}"/>
              </a:ext>
            </a:extLst>
          </p:cNvPr>
          <p:cNvSpPr/>
          <p:nvPr/>
        </p:nvSpPr>
        <p:spPr>
          <a:xfrm rot="16200000" flipH="1">
            <a:off x="7411037" y="3794642"/>
            <a:ext cx="364418" cy="3234858"/>
          </a:xfrm>
          <a:prstGeom prst="rightBrace">
            <a:avLst>
              <a:gd name="adj1" fmla="val 57539"/>
              <a:gd name="adj2" fmla="val 50000"/>
            </a:avLst>
          </a:prstGeom>
          <a:noFill/>
          <a:ln w="19050" cap="flat" cmpd="sng" algn="ctr">
            <a:solidFill>
              <a:srgbClr val="00AEE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Arial" panose="020B0604020202020204"/>
              <a:ea typeface="+mn-ea"/>
              <a:cs typeface="+mn-cs"/>
            </a:endParaRPr>
          </a:p>
        </p:txBody>
      </p:sp>
      <p:pic>
        <p:nvPicPr>
          <p:cNvPr id="33" name="Picture 3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10;\end{equation*}&#10;&#10;&#10;\end{document}" title="IguanaTex Bitmap Display">
            <a:extLst>
              <a:ext uri="{FF2B5EF4-FFF2-40B4-BE49-F238E27FC236}">
                <a16:creationId xmlns:a16="http://schemas.microsoft.com/office/drawing/2014/main" id="{42B9899D-41C0-4AE1-B0FF-75B90643C0F3}"/>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4040904" y="3392285"/>
            <a:ext cx="723809" cy="254476"/>
          </a:xfrm>
          <a:prstGeom prst="rect">
            <a:avLst/>
          </a:prstGeom>
        </p:spPr>
      </p:pic>
      <p:pic>
        <p:nvPicPr>
          <p:cNvPr id="34" name="Picture 3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l(\textbf{v})&#10;\end{equation*}&#10;&#10;&#10;\end{document}" title="IguanaTex Bitmap Display">
            <a:extLst>
              <a:ext uri="{FF2B5EF4-FFF2-40B4-BE49-F238E27FC236}">
                <a16:creationId xmlns:a16="http://schemas.microsoft.com/office/drawing/2014/main" id="{04DC53AB-2DAC-4F46-9453-18C3EAC5B949}"/>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469904" y="5700361"/>
            <a:ext cx="394667" cy="254476"/>
          </a:xfrm>
          <a:prstGeom prst="rect">
            <a:avLst/>
          </a:prstGeom>
        </p:spPr>
      </p:pic>
      <p:sp>
        <p:nvSpPr>
          <p:cNvPr id="35" name="TextBox 34">
            <a:extLst>
              <a:ext uri="{FF2B5EF4-FFF2-40B4-BE49-F238E27FC236}">
                <a16:creationId xmlns:a16="http://schemas.microsoft.com/office/drawing/2014/main" id="{219DC3E1-405D-463E-8E94-BD30BFA66786}"/>
              </a:ext>
            </a:extLst>
          </p:cNvPr>
          <p:cNvSpPr txBox="1"/>
          <p:nvPr/>
        </p:nvSpPr>
        <p:spPr>
          <a:xfrm>
            <a:off x="5707566" y="3280958"/>
            <a:ext cx="135418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Body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forces</a:t>
            </a:r>
            <a:endParaRPr lang="nl-NL" sz="16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2496B68-E130-4977-B7C6-F0A5EBC74FA1}"/>
              </a:ext>
            </a:extLst>
          </p:cNvPr>
          <p:cNvSpPr txBox="1"/>
          <p:nvPr/>
        </p:nvSpPr>
        <p:spPr>
          <a:xfrm>
            <a:off x="7499855" y="3280482"/>
            <a:ext cx="135418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Traction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forces</a:t>
            </a:r>
            <a:endParaRPr lang="nl-NL" sz="16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6DD05936-8BAB-47FD-8089-0909B5C5C3FB}"/>
              </a:ext>
            </a:extLst>
          </p:cNvPr>
          <p:cNvSpPr/>
          <p:nvPr/>
        </p:nvSpPr>
        <p:spPr>
          <a:xfrm>
            <a:off x="6307931" y="4305302"/>
            <a:ext cx="219075" cy="3286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A1EDFB78-DC4B-4F1B-94F4-76B50C1255F8}"/>
              </a:ext>
            </a:extLst>
          </p:cNvPr>
          <p:cNvSpPr/>
          <p:nvPr/>
        </p:nvSpPr>
        <p:spPr>
          <a:xfrm>
            <a:off x="8091488" y="4338638"/>
            <a:ext cx="219075" cy="2952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D5285DF6-AE28-48CD-B626-8E389822C406}"/>
              </a:ext>
            </a:extLst>
          </p:cNvPr>
          <p:cNvSpPr>
            <a:spLocks noGrp="1"/>
          </p:cNvSpPr>
          <p:nvPr>
            <p:ph type="sldNum" sz="quarter" idx="12"/>
          </p:nvPr>
        </p:nvSpPr>
        <p:spPr/>
        <p:txBody>
          <a:bodyPr/>
          <a:lstStyle/>
          <a:p>
            <a:fld id="{028984AA-A247-45FC-8370-5FBA485B73EE}" type="slidenum">
              <a:rPr lang="nl-NL" smtClean="0"/>
              <a:t>28</a:t>
            </a:fld>
            <a:endParaRPr lang="nl-NL"/>
          </a:p>
        </p:txBody>
      </p:sp>
      <p:sp>
        <p:nvSpPr>
          <p:cNvPr id="37" name="TextBox 36">
            <a:extLst>
              <a:ext uri="{FF2B5EF4-FFF2-40B4-BE49-F238E27FC236}">
                <a16:creationId xmlns:a16="http://schemas.microsoft.com/office/drawing/2014/main" id="{66FC864E-78E3-4EC1-805B-CB6E91EA48F3}"/>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69018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upRight)">
                                      <p:cBhvr>
                                        <p:cTn id="11" dur="500"/>
                                        <p:tgtEl>
                                          <p:spTgt spid="2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4.16667E-6 1.48148E-6 L -0.12096 0.04583 " pathEditMode="relative" rAng="0" ptsTypes="AA">
                                      <p:cBhvr>
                                        <p:cTn id="28" dur="2000" fill="hold"/>
                                        <p:tgtEl>
                                          <p:spTgt spid="8"/>
                                        </p:tgtEl>
                                        <p:attrNameLst>
                                          <p:attrName>ppt_x</p:attrName>
                                          <p:attrName>ppt_y</p:attrName>
                                        </p:attrNameLst>
                                      </p:cBhvr>
                                      <p:rCtr x="-6055" y="2292"/>
                                    </p:animMotion>
                                  </p:childTnLst>
                                </p:cTn>
                              </p:par>
                              <p:par>
                                <p:cTn id="29" presetID="10" presetClass="entr" presetSubtype="0" fill="hold" nodeType="withEffect">
                                  <p:stCondLst>
                                    <p:cond delay="9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75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animBg="1"/>
      <p:bldP spid="32" grpId="0" animBg="1"/>
      <p:bldP spid="35" grpId="0"/>
      <p:bldP spid="36" grpId="0"/>
      <p:bldP spid="2"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MCP</a:t>
            </a:r>
          </a:p>
        </p:txBody>
      </p:sp>
      <p:pic>
        <p:nvPicPr>
          <p:cNvPr id="24" name="Picture 2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EB191529-1B38-460F-B8E4-CCC8397A5F9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087060" y="2212146"/>
            <a:ext cx="5302866" cy="2775745"/>
          </a:xfrm>
          <a:prstGeom prst="rect">
            <a:avLst/>
          </a:prstGeom>
        </p:spPr>
      </p:pic>
      <p:sp>
        <p:nvSpPr>
          <p:cNvPr id="2" name="Slide Number Placeholder 1">
            <a:extLst>
              <a:ext uri="{FF2B5EF4-FFF2-40B4-BE49-F238E27FC236}">
                <a16:creationId xmlns:a16="http://schemas.microsoft.com/office/drawing/2014/main" id="{C9D6FDE9-CAF6-41CD-A26C-C48EB0126888}"/>
              </a:ext>
            </a:extLst>
          </p:cNvPr>
          <p:cNvSpPr>
            <a:spLocks noGrp="1"/>
          </p:cNvSpPr>
          <p:nvPr>
            <p:ph type="sldNum" sz="quarter" idx="12"/>
          </p:nvPr>
        </p:nvSpPr>
        <p:spPr/>
        <p:txBody>
          <a:bodyPr/>
          <a:lstStyle/>
          <a:p>
            <a:fld id="{028984AA-A247-45FC-8370-5FBA485B73EE}" type="slidenum">
              <a:rPr lang="nl-NL" smtClean="0"/>
              <a:t>29</a:t>
            </a:fld>
            <a:endParaRPr lang="nl-NL"/>
          </a:p>
        </p:txBody>
      </p:sp>
      <p:sp>
        <p:nvSpPr>
          <p:cNvPr id="27" name="TextBox 26">
            <a:extLst>
              <a:ext uri="{FF2B5EF4-FFF2-40B4-BE49-F238E27FC236}">
                <a16:creationId xmlns:a16="http://schemas.microsoft.com/office/drawing/2014/main" id="{B8ADC929-242C-4B8F-AD66-E0987B0A39AB}"/>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134112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C6B298B9-AA3F-4E48-9ADE-DD1A49F40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78A6362C-DAA2-46F0-8F9D-238EA1E6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998728 w 12192000"/>
              <a:gd name="connsiteY0" fmla="*/ 3612739 h 6858000"/>
              <a:gd name="connsiteX1" fmla="*/ 2014976 w 12192000"/>
              <a:gd name="connsiteY1" fmla="*/ 3645485 h 6858000"/>
              <a:gd name="connsiteX2" fmla="*/ 1987764 w 12192000"/>
              <a:gd name="connsiteY2" fmla="*/ 3715075 h 6858000"/>
              <a:gd name="connsiteX3" fmla="*/ 1970583 w 12192000"/>
              <a:gd name="connsiteY3" fmla="*/ 3648007 h 6858000"/>
              <a:gd name="connsiteX4" fmla="*/ 1968718 w 12192000"/>
              <a:gd name="connsiteY4" fmla="*/ 3632235 h 6858000"/>
              <a:gd name="connsiteX5" fmla="*/ 1979288 w 12192000"/>
              <a:gd name="connsiteY5" fmla="*/ 3624964 h 6858000"/>
              <a:gd name="connsiteX6" fmla="*/ 1998728 w 12192000"/>
              <a:gd name="connsiteY6" fmla="*/ 3612739 h 6858000"/>
              <a:gd name="connsiteX7" fmla="*/ 1955875 w 12192000"/>
              <a:gd name="connsiteY7" fmla="*/ 3516632 h 6858000"/>
              <a:gd name="connsiteX8" fmla="*/ 1956461 w 12192000"/>
              <a:gd name="connsiteY8" fmla="*/ 3521046 h 6858000"/>
              <a:gd name="connsiteX9" fmla="*/ 1965292 w 12192000"/>
              <a:gd name="connsiteY9" fmla="*/ 3603273 h 6858000"/>
              <a:gd name="connsiteX10" fmla="*/ 1968718 w 12192000"/>
              <a:gd name="connsiteY10" fmla="*/ 3632235 h 6858000"/>
              <a:gd name="connsiteX11" fmla="*/ 1963908 w 12192000"/>
              <a:gd name="connsiteY11" fmla="*/ 3635544 h 6858000"/>
              <a:gd name="connsiteX12" fmla="*/ 1955653 w 12192000"/>
              <a:gd name="connsiteY12" fmla="*/ 3635212 h 6858000"/>
              <a:gd name="connsiteX13" fmla="*/ 1954172 w 12192000"/>
              <a:gd name="connsiteY13" fmla="*/ 3607075 h 6858000"/>
              <a:gd name="connsiteX14" fmla="*/ 1951958 w 12192000"/>
              <a:gd name="connsiteY14" fmla="*/ 3553088 h 6858000"/>
              <a:gd name="connsiteX15" fmla="*/ 1951483 w 12192000"/>
              <a:gd name="connsiteY15" fmla="*/ 3534997 h 6858000"/>
              <a:gd name="connsiteX16" fmla="*/ 9184139 w 12192000"/>
              <a:gd name="connsiteY16" fmla="*/ 1751373 h 6858000"/>
              <a:gd name="connsiteX17" fmla="*/ 9188600 w 12192000"/>
              <a:gd name="connsiteY17" fmla="*/ 1756725 h 6858000"/>
              <a:gd name="connsiteX18" fmla="*/ 9161388 w 12192000"/>
              <a:gd name="connsiteY18" fmla="*/ 1779476 h 6858000"/>
              <a:gd name="connsiteX19" fmla="*/ 9129269 w 12192000"/>
              <a:gd name="connsiteY19" fmla="*/ 1788844 h 6858000"/>
              <a:gd name="connsiteX20" fmla="*/ 9184139 w 12192000"/>
              <a:gd name="connsiteY20" fmla="*/ 1751373 h 6858000"/>
              <a:gd name="connsiteX21" fmla="*/ 8855814 w 12192000"/>
              <a:gd name="connsiteY21" fmla="*/ 1125503 h 6858000"/>
              <a:gd name="connsiteX22" fmla="*/ 8531505 w 12192000"/>
              <a:gd name="connsiteY22" fmla="*/ 1356134 h 6858000"/>
              <a:gd name="connsiteX23" fmla="*/ 8526597 w 12192000"/>
              <a:gd name="connsiteY23" fmla="*/ 1350781 h 6858000"/>
              <a:gd name="connsiteX24" fmla="*/ 8855814 w 12192000"/>
              <a:gd name="connsiteY24" fmla="*/ 1125503 h 6858000"/>
              <a:gd name="connsiteX25" fmla="*/ 3255597 w 12192000"/>
              <a:gd name="connsiteY25" fmla="*/ 1016302 h 6858000"/>
              <a:gd name="connsiteX26" fmla="*/ 3252884 w 12192000"/>
              <a:gd name="connsiteY26" fmla="*/ 1018887 h 6858000"/>
              <a:gd name="connsiteX27" fmla="*/ 3250417 w 12192000"/>
              <a:gd name="connsiteY27" fmla="*/ 1017988 h 6858000"/>
              <a:gd name="connsiteX28" fmla="*/ 9562593 w 12192000"/>
              <a:gd name="connsiteY28" fmla="*/ 181849 h 6858000"/>
              <a:gd name="connsiteX29" fmla="*/ 9550382 w 12192000"/>
              <a:gd name="connsiteY29" fmla="*/ 186031 h 6858000"/>
              <a:gd name="connsiteX30" fmla="*/ 9486143 w 12192000"/>
              <a:gd name="connsiteY30" fmla="*/ 255175 h 6858000"/>
              <a:gd name="connsiteX31" fmla="*/ 9454471 w 12192000"/>
              <a:gd name="connsiteY31" fmla="*/ 262313 h 6858000"/>
              <a:gd name="connsiteX32" fmla="*/ 9405847 w 12192000"/>
              <a:gd name="connsiteY32" fmla="*/ 265436 h 6858000"/>
              <a:gd name="connsiteX33" fmla="*/ 9374174 w 12192000"/>
              <a:gd name="connsiteY33" fmla="*/ 312721 h 6858000"/>
              <a:gd name="connsiteX34" fmla="*/ 9235886 w 12192000"/>
              <a:gd name="connsiteY34" fmla="*/ 393018 h 6858000"/>
              <a:gd name="connsiteX35" fmla="*/ 9293432 w 12192000"/>
              <a:gd name="connsiteY35" fmla="*/ 372945 h 6858000"/>
              <a:gd name="connsiteX36" fmla="*/ 9306368 w 12192000"/>
              <a:gd name="connsiteY36" fmla="*/ 349747 h 6858000"/>
              <a:gd name="connsiteX37" fmla="*/ 9308153 w 12192000"/>
              <a:gd name="connsiteY37" fmla="*/ 316736 h 6858000"/>
              <a:gd name="connsiteX38" fmla="*/ 9376406 w 12192000"/>
              <a:gd name="connsiteY38" fmla="*/ 260083 h 6858000"/>
              <a:gd name="connsiteX39" fmla="*/ 9391126 w 12192000"/>
              <a:gd name="connsiteY39" fmla="*/ 251160 h 6858000"/>
              <a:gd name="connsiteX40" fmla="*/ 9399602 w 12192000"/>
              <a:gd name="connsiteY40" fmla="*/ 233317 h 6858000"/>
              <a:gd name="connsiteX41" fmla="*/ 9381312 w 12192000"/>
              <a:gd name="connsiteY41" fmla="*/ 220380 h 6858000"/>
              <a:gd name="connsiteX42" fmla="*/ 9358115 w 12192000"/>
              <a:gd name="connsiteY42" fmla="*/ 219934 h 6858000"/>
              <a:gd name="connsiteX43" fmla="*/ 9277818 w 12192000"/>
              <a:gd name="connsiteY43" fmla="*/ 261867 h 6858000"/>
              <a:gd name="connsiteX44" fmla="*/ 9050311 w 12192000"/>
              <a:gd name="connsiteY44" fmla="*/ 470639 h 6858000"/>
              <a:gd name="connsiteX45" fmla="*/ 8804067 w 12192000"/>
              <a:gd name="connsiteY45" fmla="*/ 657552 h 6858000"/>
              <a:gd name="connsiteX46" fmla="*/ 8216563 w 12192000"/>
              <a:gd name="connsiteY46" fmla="*/ 1067511 h 6858000"/>
              <a:gd name="connsiteX47" fmla="*/ 7204377 w 12192000"/>
              <a:gd name="connsiteY47" fmla="*/ 1356580 h 6858000"/>
              <a:gd name="connsiteX48" fmla="*/ 6221188 w 12192000"/>
              <a:gd name="connsiteY48" fmla="*/ 1405651 h 6858000"/>
              <a:gd name="connsiteX49" fmla="*/ 6081116 w 12192000"/>
              <a:gd name="connsiteY49" fmla="*/ 1413234 h 6858000"/>
              <a:gd name="connsiteX50" fmla="*/ 3680242 w 12192000"/>
              <a:gd name="connsiteY50" fmla="*/ 1085356 h 6858000"/>
              <a:gd name="connsiteX51" fmla="*/ 3335857 w 12192000"/>
              <a:gd name="connsiteY51" fmla="*/ 981416 h 6858000"/>
              <a:gd name="connsiteX52" fmla="*/ 3277977 w 12192000"/>
              <a:gd name="connsiteY52" fmla="*/ 1009017 h 6858000"/>
              <a:gd name="connsiteX53" fmla="*/ 3255597 w 12192000"/>
              <a:gd name="connsiteY53" fmla="*/ 1016302 h 6858000"/>
              <a:gd name="connsiteX54" fmla="*/ 3260022 w 12192000"/>
              <a:gd name="connsiteY54" fmla="*/ 1012084 h 6858000"/>
              <a:gd name="connsiteX55" fmla="*/ 3260468 w 12192000"/>
              <a:gd name="connsiteY55" fmla="*/ 1000598 h 6858000"/>
              <a:gd name="connsiteX56" fmla="*/ 3226565 w 12192000"/>
              <a:gd name="connsiteY56" fmla="*/ 956880 h 6858000"/>
              <a:gd name="connsiteX57" fmla="*/ 3162773 w 12192000"/>
              <a:gd name="connsiteY57" fmla="*/ 937252 h 6858000"/>
              <a:gd name="connsiteX58" fmla="*/ 3131101 w 12192000"/>
              <a:gd name="connsiteY58" fmla="*/ 953757 h 6858000"/>
              <a:gd name="connsiteX59" fmla="*/ 3089615 w 12192000"/>
              <a:gd name="connsiteY59" fmla="*/ 972493 h 6858000"/>
              <a:gd name="connsiteX60" fmla="*/ 2893779 w 12192000"/>
              <a:gd name="connsiteY60" fmla="*/ 842681 h 6858000"/>
              <a:gd name="connsiteX61" fmla="*/ 2759952 w 12192000"/>
              <a:gd name="connsiteY61" fmla="*/ 749000 h 6858000"/>
              <a:gd name="connsiteX62" fmla="*/ 2733632 w 12192000"/>
              <a:gd name="connsiteY62" fmla="*/ 739187 h 6858000"/>
              <a:gd name="connsiteX63" fmla="*/ 2723372 w 12192000"/>
              <a:gd name="connsiteY63" fmla="*/ 765506 h 6858000"/>
              <a:gd name="connsiteX64" fmla="*/ 2748353 w 12192000"/>
              <a:gd name="connsiteY64" fmla="*/ 806101 h 6858000"/>
              <a:gd name="connsiteX65" fmla="*/ 2710882 w 12192000"/>
              <a:gd name="connsiteY65" fmla="*/ 890859 h 6858000"/>
              <a:gd name="connsiteX66" fmla="*/ 2532890 w 12192000"/>
              <a:gd name="connsiteY66" fmla="*/ 894873 h 6858000"/>
              <a:gd name="connsiteX67" fmla="*/ 2513708 w 12192000"/>
              <a:gd name="connsiteY67" fmla="*/ 921639 h 6858000"/>
              <a:gd name="connsiteX68" fmla="*/ 2511032 w 12192000"/>
              <a:gd name="connsiteY68" fmla="*/ 1038515 h 6858000"/>
              <a:gd name="connsiteX69" fmla="*/ 2503448 w 12192000"/>
              <a:gd name="connsiteY69" fmla="*/ 1067511 h 6858000"/>
              <a:gd name="connsiteX70" fmla="*/ 2485157 w 12192000"/>
              <a:gd name="connsiteY70" fmla="*/ 1194648 h 6858000"/>
              <a:gd name="connsiteX71" fmla="*/ 2394602 w 12192000"/>
              <a:gd name="connsiteY71" fmla="*/ 1391375 h 6858000"/>
              <a:gd name="connsiteX72" fmla="*/ 2298245 w 12192000"/>
              <a:gd name="connsiteY72" fmla="*/ 1511374 h 6858000"/>
              <a:gd name="connsiteX73" fmla="*/ 2286201 w 12192000"/>
              <a:gd name="connsiteY73" fmla="*/ 1543493 h 6858000"/>
              <a:gd name="connsiteX74" fmla="*/ 2264789 w 12192000"/>
              <a:gd name="connsiteY74" fmla="*/ 1668400 h 6858000"/>
              <a:gd name="connsiteX75" fmla="*/ 2274156 w 12192000"/>
              <a:gd name="connsiteY75" fmla="*/ 1693827 h 6858000"/>
              <a:gd name="connsiteX76" fmla="*/ 2316535 w 12192000"/>
              <a:gd name="connsiteY76" fmla="*/ 1723714 h 6858000"/>
              <a:gd name="connsiteX77" fmla="*/ 2352223 w 12192000"/>
              <a:gd name="connsiteY77" fmla="*/ 1797320 h 6858000"/>
              <a:gd name="connsiteX78" fmla="*/ 2420922 w 12192000"/>
              <a:gd name="connsiteY78" fmla="*/ 1903044 h 6858000"/>
              <a:gd name="connsiteX79" fmla="*/ 2454378 w 12192000"/>
              <a:gd name="connsiteY79" fmla="*/ 1932933 h 6858000"/>
              <a:gd name="connsiteX80" fmla="*/ 2429397 w 12192000"/>
              <a:gd name="connsiteY80" fmla="*/ 1955683 h 6858000"/>
              <a:gd name="connsiteX81" fmla="*/ 2345531 w 12192000"/>
              <a:gd name="connsiteY81" fmla="*/ 2099325 h 6858000"/>
              <a:gd name="connsiteX82" fmla="*/ 2471776 w 12192000"/>
              <a:gd name="connsiteY82" fmla="*/ 2249659 h 6858000"/>
              <a:gd name="connsiteX83" fmla="*/ 2536904 w 12192000"/>
              <a:gd name="connsiteY83" fmla="*/ 2293822 h 6858000"/>
              <a:gd name="connsiteX84" fmla="*/ 2411552 w 12192000"/>
              <a:gd name="connsiteY84" fmla="*/ 2308990 h 6858000"/>
              <a:gd name="connsiteX85" fmla="*/ 2367836 w 12192000"/>
              <a:gd name="connsiteY85" fmla="*/ 2371888 h 6858000"/>
              <a:gd name="connsiteX86" fmla="*/ 2348654 w 12192000"/>
              <a:gd name="connsiteY86" fmla="*/ 2403561 h 6858000"/>
              <a:gd name="connsiteX87" fmla="*/ 2230439 w 12192000"/>
              <a:gd name="connsiteY87" fmla="*/ 2599842 h 6858000"/>
              <a:gd name="connsiteX88" fmla="*/ 2250067 w 12192000"/>
              <a:gd name="connsiteY88" fmla="*/ 2654712 h 6858000"/>
              <a:gd name="connsiteX89" fmla="*/ 2447240 w 12192000"/>
              <a:gd name="connsiteY89" fmla="*/ 2920137 h 6858000"/>
              <a:gd name="connsiteX90" fmla="*/ 2237577 w 12192000"/>
              <a:gd name="connsiteY90" fmla="*/ 2994189 h 6858000"/>
              <a:gd name="connsiteX91" fmla="*/ 2225086 w 12192000"/>
              <a:gd name="connsiteY91" fmla="*/ 3119541 h 6858000"/>
              <a:gd name="connsiteX92" fmla="*/ 2118023 w 12192000"/>
              <a:gd name="connsiteY92" fmla="*/ 3260060 h 6858000"/>
              <a:gd name="connsiteX93" fmla="*/ 1964679 w 12192000"/>
              <a:gd name="connsiteY93" fmla="*/ 3479817 h 6858000"/>
              <a:gd name="connsiteX94" fmla="*/ 1955875 w 12192000"/>
              <a:gd name="connsiteY94" fmla="*/ 3516632 h 6858000"/>
              <a:gd name="connsiteX95" fmla="*/ 1953287 w 12192000"/>
              <a:gd name="connsiteY95" fmla="*/ 3497155 h 6858000"/>
              <a:gd name="connsiteX96" fmla="*/ 1951185 w 12192000"/>
              <a:gd name="connsiteY96" fmla="*/ 3493814 h 6858000"/>
              <a:gd name="connsiteX97" fmla="*/ 1950905 w 12192000"/>
              <a:gd name="connsiteY97" fmla="*/ 3512985 h 6858000"/>
              <a:gd name="connsiteX98" fmla="*/ 1951483 w 12192000"/>
              <a:gd name="connsiteY98" fmla="*/ 3534997 h 6858000"/>
              <a:gd name="connsiteX99" fmla="*/ 1947593 w 12192000"/>
              <a:gd name="connsiteY99" fmla="*/ 3551262 h 6858000"/>
              <a:gd name="connsiteX100" fmla="*/ 1952901 w 12192000"/>
              <a:gd name="connsiteY100" fmla="*/ 3635101 h 6858000"/>
              <a:gd name="connsiteX101" fmla="*/ 1955653 w 12192000"/>
              <a:gd name="connsiteY101" fmla="*/ 3635212 h 6858000"/>
              <a:gd name="connsiteX102" fmla="*/ 1957374 w 12192000"/>
              <a:gd name="connsiteY102" fmla="*/ 3667901 h 6858000"/>
              <a:gd name="connsiteX103" fmla="*/ 1976612 w 12192000"/>
              <a:gd name="connsiteY103" fmla="*/ 3838643 h 6858000"/>
              <a:gd name="connsiteX104" fmla="*/ 2155495 w 12192000"/>
              <a:gd name="connsiteY104" fmla="*/ 4074180 h 6858000"/>
              <a:gd name="connsiteX105" fmla="*/ 2302706 w 12192000"/>
              <a:gd name="connsiteY105" fmla="*/ 4167860 h 6858000"/>
              <a:gd name="connsiteX106" fmla="*/ 2638168 w 12192000"/>
              <a:gd name="connsiteY106" fmla="*/ 4593433 h 6858000"/>
              <a:gd name="connsiteX107" fmla="*/ 2743893 w 12192000"/>
              <a:gd name="connsiteY107" fmla="*/ 4731276 h 6858000"/>
              <a:gd name="connsiteX108" fmla="*/ 2665826 w 12192000"/>
              <a:gd name="connsiteY108" fmla="*/ 4780346 h 6858000"/>
              <a:gd name="connsiteX109" fmla="*/ 2815268 w 12192000"/>
              <a:gd name="connsiteY109" fmla="*/ 4924880 h 6858000"/>
              <a:gd name="connsiteX110" fmla="*/ 2991474 w 12192000"/>
              <a:gd name="connsiteY110" fmla="*/ 5085474 h 6858000"/>
              <a:gd name="connsiteX111" fmla="*/ 6494644 w 12192000"/>
              <a:gd name="connsiteY111" fmla="*/ 6212306 h 6858000"/>
              <a:gd name="connsiteX112" fmla="*/ 8314257 w 12192000"/>
              <a:gd name="connsiteY112" fmla="*/ 5863906 h 6858000"/>
              <a:gd name="connsiteX113" fmla="*/ 8832618 w 12192000"/>
              <a:gd name="connsiteY113" fmla="*/ 5651566 h 6858000"/>
              <a:gd name="connsiteX114" fmla="*/ 9009270 w 12192000"/>
              <a:gd name="connsiteY114" fmla="*/ 5457516 h 6858000"/>
              <a:gd name="connsiteX115" fmla="*/ 9071277 w 12192000"/>
              <a:gd name="connsiteY115" fmla="*/ 5403093 h 6858000"/>
              <a:gd name="connsiteX116" fmla="*/ 9225625 w 12192000"/>
              <a:gd name="connsiteY116" fmla="*/ 5332164 h 6858000"/>
              <a:gd name="connsiteX117" fmla="*/ 9495066 w 12192000"/>
              <a:gd name="connsiteY117" fmla="*/ 5178707 h 6858000"/>
              <a:gd name="connsiteX118" fmla="*/ 9396033 w 12192000"/>
              <a:gd name="connsiteY118" fmla="*/ 5143912 h 6858000"/>
              <a:gd name="connsiteX119" fmla="*/ 9111425 w 12192000"/>
              <a:gd name="connsiteY119" fmla="*/ 5236700 h 6858000"/>
              <a:gd name="connsiteX120" fmla="*/ 8904438 w 12192000"/>
              <a:gd name="connsiteY120" fmla="*/ 5261234 h 6858000"/>
              <a:gd name="connsiteX121" fmla="*/ 9196183 w 12192000"/>
              <a:gd name="connsiteY121" fmla="*/ 5098857 h 6858000"/>
              <a:gd name="connsiteX122" fmla="*/ 9478560 w 12192000"/>
              <a:gd name="connsiteY122" fmla="*/ 4887855 h 6858000"/>
              <a:gd name="connsiteX123" fmla="*/ 9260867 w 12192000"/>
              <a:gd name="connsiteY123" fmla="*/ 4928449 h 6858000"/>
              <a:gd name="connsiteX124" fmla="*/ 9251499 w 12192000"/>
              <a:gd name="connsiteY124" fmla="*/ 4899899 h 6858000"/>
              <a:gd name="connsiteX125" fmla="*/ 9440197 w 12192000"/>
              <a:gd name="connsiteY125" fmla="*/ 4648749 h 6858000"/>
              <a:gd name="connsiteX126" fmla="*/ 9533430 w 12192000"/>
              <a:gd name="connsiteY126" fmla="*/ 4547485 h 6858000"/>
              <a:gd name="connsiteX127" fmla="*/ 9953203 w 12192000"/>
              <a:gd name="connsiteY127" fmla="*/ 4242804 h 6858000"/>
              <a:gd name="connsiteX128" fmla="*/ 9555288 w 12192000"/>
              <a:gd name="connsiteY128" fmla="*/ 4378862 h 6858000"/>
              <a:gd name="connsiteX129" fmla="*/ 9966586 w 12192000"/>
              <a:gd name="connsiteY129" fmla="*/ 4082655 h 6858000"/>
              <a:gd name="connsiteX130" fmla="*/ 10165990 w 12192000"/>
              <a:gd name="connsiteY130" fmla="*/ 3973363 h 6858000"/>
              <a:gd name="connsiteX131" fmla="*/ 10216399 w 12192000"/>
              <a:gd name="connsiteY131" fmla="*/ 3908679 h 6858000"/>
              <a:gd name="connsiteX132" fmla="*/ 10127626 w 12192000"/>
              <a:gd name="connsiteY132" fmla="*/ 3894850 h 6858000"/>
              <a:gd name="connsiteX133" fmla="*/ 9855955 w 12192000"/>
              <a:gd name="connsiteY133" fmla="*/ 3919832 h 6858000"/>
              <a:gd name="connsiteX134" fmla="*/ 10191863 w 12192000"/>
              <a:gd name="connsiteY134" fmla="*/ 3720428 h 6858000"/>
              <a:gd name="connsiteX135" fmla="*/ 9940267 w 12192000"/>
              <a:gd name="connsiteY135" fmla="*/ 3751209 h 6858000"/>
              <a:gd name="connsiteX136" fmla="*/ 9867999 w 12192000"/>
              <a:gd name="connsiteY136" fmla="*/ 3672696 h 6858000"/>
              <a:gd name="connsiteX137" fmla="*/ 9751124 w 12192000"/>
              <a:gd name="connsiteY137" fmla="*/ 3546005 h 6858000"/>
              <a:gd name="connsiteX138" fmla="*/ 9670381 w 12192000"/>
              <a:gd name="connsiteY138" fmla="*/ 3475523 h 6858000"/>
              <a:gd name="connsiteX139" fmla="*/ 9636477 w 12192000"/>
              <a:gd name="connsiteY139" fmla="*/ 3253369 h 6858000"/>
              <a:gd name="connsiteX140" fmla="*/ 9706514 w 12192000"/>
              <a:gd name="connsiteY140" fmla="*/ 3010694 h 6858000"/>
              <a:gd name="connsiteX141" fmla="*/ 9895211 w 12192000"/>
              <a:gd name="connsiteY141" fmla="*/ 2888019 h 6858000"/>
              <a:gd name="connsiteX142" fmla="*/ 9840788 w 12192000"/>
              <a:gd name="connsiteY142" fmla="*/ 2750175 h 6858000"/>
              <a:gd name="connsiteX143" fmla="*/ 9439750 w 12192000"/>
              <a:gd name="connsiteY143" fmla="*/ 2834041 h 6858000"/>
              <a:gd name="connsiteX144" fmla="*/ 10040191 w 12192000"/>
              <a:gd name="connsiteY144" fmla="*/ 2389286 h 6858000"/>
              <a:gd name="connsiteX145" fmla="*/ 9939374 w 12192000"/>
              <a:gd name="connsiteY145" fmla="*/ 2373227 h 6858000"/>
              <a:gd name="connsiteX146" fmla="*/ 9943389 w 12192000"/>
              <a:gd name="connsiteY146" fmla="*/ 2347353 h 6858000"/>
              <a:gd name="connsiteX147" fmla="*/ 9937144 w 12192000"/>
              <a:gd name="connsiteY147" fmla="*/ 2189436 h 6858000"/>
              <a:gd name="connsiteX148" fmla="*/ 9920638 w 12192000"/>
              <a:gd name="connsiteY148" fmla="*/ 2116723 h 6858000"/>
              <a:gd name="connsiteX149" fmla="*/ 9947404 w 12192000"/>
              <a:gd name="connsiteY149" fmla="*/ 2033304 h 6858000"/>
              <a:gd name="connsiteX150" fmla="*/ 9497296 w 12192000"/>
              <a:gd name="connsiteY150" fmla="*/ 2182299 h 6858000"/>
              <a:gd name="connsiteX151" fmla="*/ 9144883 w 12192000"/>
              <a:gd name="connsiteY151" fmla="*/ 2211295 h 6858000"/>
              <a:gd name="connsiteX152" fmla="*/ 9155589 w 12192000"/>
              <a:gd name="connsiteY152" fmla="*/ 2201927 h 6858000"/>
              <a:gd name="connsiteX153" fmla="*/ 9322428 w 12192000"/>
              <a:gd name="connsiteY153" fmla="*/ 1998954 h 6858000"/>
              <a:gd name="connsiteX154" fmla="*/ 9329119 w 12192000"/>
              <a:gd name="connsiteY154" fmla="*/ 1994047 h 6858000"/>
              <a:gd name="connsiteX155" fmla="*/ 9360345 w 12192000"/>
              <a:gd name="connsiteY155" fmla="*/ 1961483 h 6858000"/>
              <a:gd name="connsiteX156" fmla="*/ 9392465 w 12192000"/>
              <a:gd name="connsiteY156" fmla="*/ 1928918 h 6858000"/>
              <a:gd name="connsiteX157" fmla="*/ 9397371 w 12192000"/>
              <a:gd name="connsiteY157" fmla="*/ 1928025 h 6858000"/>
              <a:gd name="connsiteX158" fmla="*/ 9441534 w 12192000"/>
              <a:gd name="connsiteY158" fmla="*/ 1864680 h 6858000"/>
              <a:gd name="connsiteX159" fmla="*/ 9453133 w 12192000"/>
              <a:gd name="connsiteY159" fmla="*/ 1821855 h 6858000"/>
              <a:gd name="connsiteX160" fmla="*/ 9500865 w 12192000"/>
              <a:gd name="connsiteY160" fmla="*/ 1774123 h 6858000"/>
              <a:gd name="connsiteX161" fmla="*/ 9549935 w 12192000"/>
              <a:gd name="connsiteY161" fmla="*/ 1729961 h 6858000"/>
              <a:gd name="connsiteX162" fmla="*/ 9670381 w 12192000"/>
              <a:gd name="connsiteY162" fmla="*/ 1692042 h 6858000"/>
              <a:gd name="connsiteX163" fmla="*/ 9750231 w 12192000"/>
              <a:gd name="connsiteY163" fmla="*/ 1622006 h 6858000"/>
              <a:gd name="connsiteX164" fmla="*/ 9652537 w 12192000"/>
              <a:gd name="connsiteY164" fmla="*/ 1642080 h 6858000"/>
              <a:gd name="connsiteX165" fmla="*/ 9740417 w 12192000"/>
              <a:gd name="connsiteY165" fmla="*/ 1563121 h 6858000"/>
              <a:gd name="connsiteX166" fmla="*/ 9789041 w 12192000"/>
              <a:gd name="connsiteY166" fmla="*/ 1483271 h 6858000"/>
              <a:gd name="connsiteX167" fmla="*/ 9783687 w 12192000"/>
              <a:gd name="connsiteY167" fmla="*/ 1460966 h 6858000"/>
              <a:gd name="connsiteX168" fmla="*/ 9760491 w 12192000"/>
              <a:gd name="connsiteY168" fmla="*/ 1464534 h 6858000"/>
              <a:gd name="connsiteX169" fmla="*/ 9677518 w 12192000"/>
              <a:gd name="connsiteY169" fmla="*/ 1524757 h 6858000"/>
              <a:gd name="connsiteX170" fmla="*/ 9570010 w 12192000"/>
              <a:gd name="connsiteY170" fmla="*/ 1606839 h 6858000"/>
              <a:gd name="connsiteX171" fmla="*/ 9733726 w 12192000"/>
              <a:gd name="connsiteY171" fmla="*/ 1455166 h 6858000"/>
              <a:gd name="connsiteX172" fmla="*/ 9851495 w 12192000"/>
              <a:gd name="connsiteY172" fmla="*/ 1345427 h 6858000"/>
              <a:gd name="connsiteX173" fmla="*/ 9876922 w 12192000"/>
              <a:gd name="connsiteY173" fmla="*/ 1273161 h 6858000"/>
              <a:gd name="connsiteX174" fmla="*/ 9866661 w 12192000"/>
              <a:gd name="connsiteY174" fmla="*/ 1254870 h 6858000"/>
              <a:gd name="connsiteX175" fmla="*/ 9848372 w 12192000"/>
              <a:gd name="connsiteY175" fmla="*/ 1264238 h 6858000"/>
              <a:gd name="connsiteX176" fmla="*/ 9832313 w 12192000"/>
              <a:gd name="connsiteY176" fmla="*/ 1281636 h 6858000"/>
              <a:gd name="connsiteX177" fmla="*/ 9659674 w 12192000"/>
              <a:gd name="connsiteY177" fmla="*/ 1419479 h 6858000"/>
              <a:gd name="connsiteX178" fmla="*/ 9405847 w 12192000"/>
              <a:gd name="connsiteY178" fmla="*/ 1608623 h 6858000"/>
              <a:gd name="connsiteX179" fmla="*/ 9303246 w 12192000"/>
              <a:gd name="connsiteY179" fmla="*/ 1646987 h 6858000"/>
              <a:gd name="connsiteX180" fmla="*/ 9589192 w 12192000"/>
              <a:gd name="connsiteY180" fmla="*/ 1389145 h 6858000"/>
              <a:gd name="connsiteX181" fmla="*/ 9803762 w 12192000"/>
              <a:gd name="connsiteY181" fmla="*/ 1078218 h 6858000"/>
              <a:gd name="connsiteX182" fmla="*/ 9830974 w 12192000"/>
              <a:gd name="connsiteY182" fmla="*/ 1055913 h 6858000"/>
              <a:gd name="connsiteX183" fmla="*/ 9839896 w 12192000"/>
              <a:gd name="connsiteY183" fmla="*/ 1042084 h 6858000"/>
              <a:gd name="connsiteX184" fmla="*/ 9893427 w 12192000"/>
              <a:gd name="connsiteY184" fmla="*/ 933683 h 6858000"/>
              <a:gd name="connsiteX185" fmla="*/ 9897441 w 12192000"/>
              <a:gd name="connsiteY185" fmla="*/ 906472 h 6858000"/>
              <a:gd name="connsiteX186" fmla="*/ 9892535 w 12192000"/>
              <a:gd name="connsiteY186" fmla="*/ 856509 h 6858000"/>
              <a:gd name="connsiteX187" fmla="*/ 9906364 w 12192000"/>
              <a:gd name="connsiteY187" fmla="*/ 826622 h 6858000"/>
              <a:gd name="connsiteX188" fmla="*/ 9906809 w 12192000"/>
              <a:gd name="connsiteY188" fmla="*/ 806993 h 6858000"/>
              <a:gd name="connsiteX189" fmla="*/ 9884505 w 12192000"/>
              <a:gd name="connsiteY189" fmla="*/ 807440 h 6858000"/>
              <a:gd name="connsiteX190" fmla="*/ 9821160 w 12192000"/>
              <a:gd name="connsiteY190" fmla="*/ 874800 h 6858000"/>
              <a:gd name="connsiteX191" fmla="*/ 9787256 w 12192000"/>
              <a:gd name="connsiteY191" fmla="*/ 881491 h 6858000"/>
              <a:gd name="connsiteX192" fmla="*/ 9746216 w 12192000"/>
              <a:gd name="connsiteY192" fmla="*/ 880152 h 6858000"/>
              <a:gd name="connsiteX193" fmla="*/ 9730603 w 12192000"/>
              <a:gd name="connsiteY193" fmla="*/ 901118 h 6858000"/>
              <a:gd name="connsiteX194" fmla="*/ 9640046 w 12192000"/>
              <a:gd name="connsiteY194" fmla="*/ 998813 h 6858000"/>
              <a:gd name="connsiteX195" fmla="*/ 9575363 w 12192000"/>
              <a:gd name="connsiteY195" fmla="*/ 1010412 h 6858000"/>
              <a:gd name="connsiteX196" fmla="*/ 9626217 w 12192000"/>
              <a:gd name="connsiteY196" fmla="*/ 994352 h 6858000"/>
              <a:gd name="connsiteX197" fmla="*/ 9638707 w 12192000"/>
              <a:gd name="connsiteY197" fmla="*/ 966694 h 6858000"/>
              <a:gd name="connsiteX198" fmla="*/ 9638707 w 12192000"/>
              <a:gd name="connsiteY198" fmla="*/ 942606 h 6858000"/>
              <a:gd name="connsiteX199" fmla="*/ 9710975 w 12192000"/>
              <a:gd name="connsiteY199" fmla="*/ 881491 h 6858000"/>
              <a:gd name="connsiteX200" fmla="*/ 9717666 w 12192000"/>
              <a:gd name="connsiteY200" fmla="*/ 878367 h 6858000"/>
              <a:gd name="connsiteX201" fmla="*/ 9732387 w 12192000"/>
              <a:gd name="connsiteY201" fmla="*/ 856509 h 6858000"/>
              <a:gd name="connsiteX202" fmla="*/ 9706960 w 12192000"/>
              <a:gd name="connsiteY202" fmla="*/ 840896 h 6858000"/>
              <a:gd name="connsiteX203" fmla="*/ 9640492 w 12192000"/>
              <a:gd name="connsiteY203" fmla="*/ 861417 h 6858000"/>
              <a:gd name="connsiteX204" fmla="*/ 9512463 w 12192000"/>
              <a:gd name="connsiteY204" fmla="*/ 968925 h 6858000"/>
              <a:gd name="connsiteX205" fmla="*/ 9328673 w 12192000"/>
              <a:gd name="connsiteY205" fmla="*/ 1138886 h 6858000"/>
              <a:gd name="connsiteX206" fmla="*/ 8716634 w 12192000"/>
              <a:gd name="connsiteY206" fmla="*/ 1580073 h 6858000"/>
              <a:gd name="connsiteX207" fmla="*/ 8480649 w 12192000"/>
              <a:gd name="connsiteY207" fmla="*/ 1729961 h 6858000"/>
              <a:gd name="connsiteX208" fmla="*/ 8479312 w 12192000"/>
              <a:gd name="connsiteY208" fmla="*/ 1722377 h 6858000"/>
              <a:gd name="connsiteX209" fmla="*/ 8479312 w 12192000"/>
              <a:gd name="connsiteY209" fmla="*/ 1715239 h 6858000"/>
              <a:gd name="connsiteX210" fmla="*/ 8645704 w 12192000"/>
              <a:gd name="connsiteY210" fmla="*/ 1615314 h 6858000"/>
              <a:gd name="connsiteX211" fmla="*/ 9002133 w 12192000"/>
              <a:gd name="connsiteY211" fmla="*/ 1314647 h 6858000"/>
              <a:gd name="connsiteX212" fmla="*/ 9033805 w 12192000"/>
              <a:gd name="connsiteY212" fmla="*/ 1305280 h 6858000"/>
              <a:gd name="connsiteX213" fmla="*/ 9083322 w 12192000"/>
              <a:gd name="connsiteY213" fmla="*/ 1259778 h 6858000"/>
              <a:gd name="connsiteX214" fmla="*/ 9088228 w 12192000"/>
              <a:gd name="connsiteY214" fmla="*/ 1233458 h 6858000"/>
              <a:gd name="connsiteX215" fmla="*/ 9196629 w 12192000"/>
              <a:gd name="connsiteY215" fmla="*/ 1124611 h 6858000"/>
              <a:gd name="connsiteX216" fmla="*/ 9412538 w 12192000"/>
              <a:gd name="connsiteY216" fmla="*/ 935022 h 6858000"/>
              <a:gd name="connsiteX217" fmla="*/ 9455363 w 12192000"/>
              <a:gd name="connsiteY217" fmla="*/ 864985 h 6858000"/>
              <a:gd name="connsiteX218" fmla="*/ 9448672 w 12192000"/>
              <a:gd name="connsiteY218" fmla="*/ 838220 h 6858000"/>
              <a:gd name="connsiteX219" fmla="*/ 9423691 w 12192000"/>
              <a:gd name="connsiteY219" fmla="*/ 844465 h 6858000"/>
              <a:gd name="connsiteX220" fmla="*/ 9333580 w 12192000"/>
              <a:gd name="connsiteY220" fmla="*/ 910932 h 6858000"/>
              <a:gd name="connsiteX221" fmla="*/ 9241685 w 12192000"/>
              <a:gd name="connsiteY221" fmla="*/ 980077 h 6858000"/>
              <a:gd name="connsiteX222" fmla="*/ 9249715 w 12192000"/>
              <a:gd name="connsiteY222" fmla="*/ 964018 h 6858000"/>
              <a:gd name="connsiteX223" fmla="*/ 9412538 w 12192000"/>
              <a:gd name="connsiteY223" fmla="*/ 823499 h 6858000"/>
              <a:gd name="connsiteX224" fmla="*/ 9528522 w 12192000"/>
              <a:gd name="connsiteY224" fmla="*/ 706176 h 6858000"/>
              <a:gd name="connsiteX225" fmla="*/ 9542798 w 12192000"/>
              <a:gd name="connsiteY225" fmla="*/ 647292 h 6858000"/>
              <a:gd name="connsiteX226" fmla="*/ 9532091 w 12192000"/>
              <a:gd name="connsiteY226" fmla="*/ 631679 h 6858000"/>
              <a:gd name="connsiteX227" fmla="*/ 9516924 w 12192000"/>
              <a:gd name="connsiteY227" fmla="*/ 638370 h 6858000"/>
              <a:gd name="connsiteX228" fmla="*/ 9495512 w 12192000"/>
              <a:gd name="connsiteY228" fmla="*/ 660675 h 6858000"/>
              <a:gd name="connsiteX229" fmla="*/ 9343394 w 12192000"/>
              <a:gd name="connsiteY229" fmla="*/ 781565 h 6858000"/>
              <a:gd name="connsiteX230" fmla="*/ 9090906 w 12192000"/>
              <a:gd name="connsiteY230" fmla="*/ 975617 h 6858000"/>
              <a:gd name="connsiteX231" fmla="*/ 8976705 w 12192000"/>
              <a:gd name="connsiteY231" fmla="*/ 1023348 h 6858000"/>
              <a:gd name="connsiteX232" fmla="*/ 8983397 w 12192000"/>
              <a:gd name="connsiteY232" fmla="*/ 1013981 h 6858000"/>
              <a:gd name="connsiteX233" fmla="*/ 9238116 w 12192000"/>
              <a:gd name="connsiteY233" fmla="*/ 784688 h 6858000"/>
              <a:gd name="connsiteX234" fmla="*/ 9474545 w 12192000"/>
              <a:gd name="connsiteY234" fmla="*/ 446103 h 6858000"/>
              <a:gd name="connsiteX235" fmla="*/ 9486143 w 12192000"/>
              <a:gd name="connsiteY235" fmla="*/ 435843 h 6858000"/>
              <a:gd name="connsiteX236" fmla="*/ 9503541 w 12192000"/>
              <a:gd name="connsiteY236" fmla="*/ 412646 h 6858000"/>
              <a:gd name="connsiteX237" fmla="*/ 9539229 w 12192000"/>
              <a:gd name="connsiteY237" fmla="*/ 325658 h 6858000"/>
              <a:gd name="connsiteX238" fmla="*/ 9554396 w 12192000"/>
              <a:gd name="connsiteY238" fmla="*/ 268558 h 6858000"/>
              <a:gd name="connsiteX239" fmla="*/ 9552612 w 12192000"/>
              <a:gd name="connsiteY239" fmla="*/ 243131 h 6858000"/>
              <a:gd name="connsiteX240" fmla="*/ 9570901 w 12192000"/>
              <a:gd name="connsiteY240" fmla="*/ 207890 h 6858000"/>
              <a:gd name="connsiteX241" fmla="*/ 9574470 w 12192000"/>
              <a:gd name="connsiteY241" fmla="*/ 186031 h 6858000"/>
              <a:gd name="connsiteX242" fmla="*/ 9562593 w 12192000"/>
              <a:gd name="connsiteY242" fmla="*/ 181849 h 6858000"/>
              <a:gd name="connsiteX243" fmla="*/ 0 w 12192000"/>
              <a:gd name="connsiteY243" fmla="*/ 0 h 6858000"/>
              <a:gd name="connsiteX244" fmla="*/ 12192000 w 12192000"/>
              <a:gd name="connsiteY244" fmla="*/ 0 h 6858000"/>
              <a:gd name="connsiteX245" fmla="*/ 12192000 w 12192000"/>
              <a:gd name="connsiteY245" fmla="*/ 6858000 h 6858000"/>
              <a:gd name="connsiteX246" fmla="*/ 0 w 12192000"/>
              <a:gd name="connsiteY24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192000" h="6858000">
                <a:moveTo>
                  <a:pt x="1998728" y="3612739"/>
                </a:moveTo>
                <a:cubicBezTo>
                  <a:pt x="2012550" y="3611108"/>
                  <a:pt x="2011630" y="3636451"/>
                  <a:pt x="2014976" y="3645485"/>
                </a:cubicBezTo>
                <a:cubicBezTo>
                  <a:pt x="2026128" y="3674035"/>
                  <a:pt x="2002932" y="3693217"/>
                  <a:pt x="1987764" y="3715075"/>
                </a:cubicBezTo>
                <a:cubicBezTo>
                  <a:pt x="1982076" y="3723105"/>
                  <a:pt x="1976075" y="3690547"/>
                  <a:pt x="1970583" y="3648007"/>
                </a:cubicBezTo>
                <a:lnTo>
                  <a:pt x="1968718" y="3632235"/>
                </a:lnTo>
                <a:lnTo>
                  <a:pt x="1979288" y="3624964"/>
                </a:lnTo>
                <a:cubicBezTo>
                  <a:pt x="1987875" y="3616823"/>
                  <a:pt x="1994121" y="3613282"/>
                  <a:pt x="1998728" y="3612739"/>
                </a:cubicBezTo>
                <a:close/>
                <a:moveTo>
                  <a:pt x="1955875" y="3516632"/>
                </a:moveTo>
                <a:lnTo>
                  <a:pt x="1956461" y="3521046"/>
                </a:lnTo>
                <a:cubicBezTo>
                  <a:pt x="1958894" y="3542312"/>
                  <a:pt x="1961919" y="3572744"/>
                  <a:pt x="1965292" y="3603273"/>
                </a:cubicBezTo>
                <a:lnTo>
                  <a:pt x="1968718" y="3632235"/>
                </a:lnTo>
                <a:lnTo>
                  <a:pt x="1963908" y="3635544"/>
                </a:lnTo>
                <a:lnTo>
                  <a:pt x="1955653" y="3635212"/>
                </a:lnTo>
                <a:lnTo>
                  <a:pt x="1954172" y="3607075"/>
                </a:lnTo>
                <a:cubicBezTo>
                  <a:pt x="1953260" y="3587548"/>
                  <a:pt x="1952512" y="3569161"/>
                  <a:pt x="1951958" y="3553088"/>
                </a:cubicBezTo>
                <a:lnTo>
                  <a:pt x="1951483" y="3534997"/>
                </a:lnTo>
                <a:close/>
                <a:moveTo>
                  <a:pt x="9184139" y="1751373"/>
                </a:moveTo>
                <a:cubicBezTo>
                  <a:pt x="9185478" y="1753157"/>
                  <a:pt x="9187262" y="1754941"/>
                  <a:pt x="9188600" y="1756725"/>
                </a:cubicBezTo>
                <a:cubicBezTo>
                  <a:pt x="9179678" y="1764756"/>
                  <a:pt x="9170310" y="1771892"/>
                  <a:pt x="9161388" y="1779476"/>
                </a:cubicBezTo>
                <a:cubicBezTo>
                  <a:pt x="9150682" y="1782599"/>
                  <a:pt x="9139530" y="1785722"/>
                  <a:pt x="9129269" y="1788844"/>
                </a:cubicBezTo>
                <a:cubicBezTo>
                  <a:pt x="9147559" y="1776354"/>
                  <a:pt x="9165848" y="1763863"/>
                  <a:pt x="9184139" y="1751373"/>
                </a:cubicBezTo>
                <a:close/>
                <a:moveTo>
                  <a:pt x="8855814" y="1125503"/>
                </a:moveTo>
                <a:cubicBezTo>
                  <a:pt x="8765703" y="1222306"/>
                  <a:pt x="8651949" y="1292789"/>
                  <a:pt x="8531505" y="1356134"/>
                </a:cubicBezTo>
                <a:cubicBezTo>
                  <a:pt x="8529720" y="1354350"/>
                  <a:pt x="8528382" y="1352565"/>
                  <a:pt x="8526597" y="1350781"/>
                </a:cubicBezTo>
                <a:cubicBezTo>
                  <a:pt x="8636336" y="1275837"/>
                  <a:pt x="8746075" y="1200447"/>
                  <a:pt x="8855814" y="1125503"/>
                </a:cubicBezTo>
                <a:close/>
                <a:moveTo>
                  <a:pt x="3255597" y="1016302"/>
                </a:moveTo>
                <a:lnTo>
                  <a:pt x="3252884" y="1018887"/>
                </a:lnTo>
                <a:cubicBezTo>
                  <a:pt x="3244631" y="1020337"/>
                  <a:pt x="3245022" y="1019835"/>
                  <a:pt x="3250417" y="1017988"/>
                </a:cubicBezTo>
                <a:close/>
                <a:moveTo>
                  <a:pt x="9562593" y="181849"/>
                </a:moveTo>
                <a:cubicBezTo>
                  <a:pt x="9558411" y="182574"/>
                  <a:pt x="9554174" y="184693"/>
                  <a:pt x="9550382" y="186031"/>
                </a:cubicBezTo>
                <a:cubicBezTo>
                  <a:pt x="9515586" y="198076"/>
                  <a:pt x="9495066" y="221718"/>
                  <a:pt x="9486143" y="255175"/>
                </a:cubicBezTo>
                <a:cubicBezTo>
                  <a:pt x="9480344" y="276589"/>
                  <a:pt x="9471869" y="277926"/>
                  <a:pt x="9454471" y="262313"/>
                </a:cubicBezTo>
                <a:cubicBezTo>
                  <a:pt x="9434843" y="244915"/>
                  <a:pt x="9419230" y="245808"/>
                  <a:pt x="9405847" y="265436"/>
                </a:cubicBezTo>
                <a:cubicBezTo>
                  <a:pt x="9395141" y="281495"/>
                  <a:pt x="9386665" y="298447"/>
                  <a:pt x="9374174" y="312721"/>
                </a:cubicBezTo>
                <a:cubicBezTo>
                  <a:pt x="9340718" y="351978"/>
                  <a:pt x="9309491" y="394357"/>
                  <a:pt x="9235886" y="393018"/>
                </a:cubicBezTo>
                <a:cubicBezTo>
                  <a:pt x="9255514" y="376960"/>
                  <a:pt x="9276035" y="377851"/>
                  <a:pt x="9293432" y="372945"/>
                </a:cubicBezTo>
                <a:cubicBezTo>
                  <a:pt x="9305922" y="369376"/>
                  <a:pt x="9318412" y="362684"/>
                  <a:pt x="9306368" y="349747"/>
                </a:cubicBezTo>
                <a:cubicBezTo>
                  <a:pt x="9292539" y="335026"/>
                  <a:pt x="9300569" y="326997"/>
                  <a:pt x="9308153" y="316736"/>
                </a:cubicBezTo>
                <a:cubicBezTo>
                  <a:pt x="9325550" y="292648"/>
                  <a:pt x="9339379" y="265436"/>
                  <a:pt x="9376406" y="260083"/>
                </a:cubicBezTo>
                <a:cubicBezTo>
                  <a:pt x="9382205" y="259191"/>
                  <a:pt x="9386665" y="254283"/>
                  <a:pt x="9391126" y="251160"/>
                </a:cubicBezTo>
                <a:cubicBezTo>
                  <a:pt x="9397371" y="246700"/>
                  <a:pt x="9402724" y="241793"/>
                  <a:pt x="9399602" y="233317"/>
                </a:cubicBezTo>
                <a:cubicBezTo>
                  <a:pt x="9396479" y="225733"/>
                  <a:pt x="9389787" y="221273"/>
                  <a:pt x="9381312" y="220380"/>
                </a:cubicBezTo>
                <a:cubicBezTo>
                  <a:pt x="9373728" y="219488"/>
                  <a:pt x="9365699" y="219042"/>
                  <a:pt x="9358115" y="219934"/>
                </a:cubicBezTo>
                <a:cubicBezTo>
                  <a:pt x="9324212" y="223057"/>
                  <a:pt x="9301015" y="243131"/>
                  <a:pt x="9277818" y="261867"/>
                </a:cubicBezTo>
                <a:cubicBezTo>
                  <a:pt x="9196629" y="326997"/>
                  <a:pt x="9125254" y="400156"/>
                  <a:pt x="9050311" y="470639"/>
                </a:cubicBezTo>
                <a:cubicBezTo>
                  <a:pt x="8975368" y="540675"/>
                  <a:pt x="8887041" y="596437"/>
                  <a:pt x="8804067" y="657552"/>
                </a:cubicBezTo>
                <a:cubicBezTo>
                  <a:pt x="8612694" y="798963"/>
                  <a:pt x="8420427" y="939928"/>
                  <a:pt x="8216563" y="1067511"/>
                </a:cubicBezTo>
                <a:cubicBezTo>
                  <a:pt x="8017159" y="1191972"/>
                  <a:pt x="7337313" y="1339182"/>
                  <a:pt x="7204377" y="1356580"/>
                </a:cubicBezTo>
                <a:cubicBezTo>
                  <a:pt x="7034416" y="1378438"/>
                  <a:pt x="6631594" y="1387360"/>
                  <a:pt x="6221188" y="1405651"/>
                </a:cubicBezTo>
                <a:cubicBezTo>
                  <a:pt x="6174795" y="1407434"/>
                  <a:pt x="6129294" y="1409666"/>
                  <a:pt x="6081116" y="1413234"/>
                </a:cubicBezTo>
                <a:cubicBezTo>
                  <a:pt x="4716070" y="1513158"/>
                  <a:pt x="3730203" y="1110783"/>
                  <a:pt x="3680242" y="1085356"/>
                </a:cubicBezTo>
                <a:cubicBezTo>
                  <a:pt x="3599945" y="1044761"/>
                  <a:pt x="3336303" y="980523"/>
                  <a:pt x="3335857" y="981416"/>
                </a:cubicBezTo>
                <a:cubicBezTo>
                  <a:pt x="3330504" y="990337"/>
                  <a:pt x="3301508" y="1001155"/>
                  <a:pt x="3277977" y="1009017"/>
                </a:cubicBezTo>
                <a:lnTo>
                  <a:pt x="3255597" y="1016302"/>
                </a:lnTo>
                <a:lnTo>
                  <a:pt x="3260022" y="1012084"/>
                </a:lnTo>
                <a:cubicBezTo>
                  <a:pt x="3261026" y="1008627"/>
                  <a:pt x="3260914" y="1004390"/>
                  <a:pt x="3260468" y="1000598"/>
                </a:cubicBezTo>
                <a:cubicBezTo>
                  <a:pt x="3258237" y="980523"/>
                  <a:pt x="3248424" y="964464"/>
                  <a:pt x="3226565" y="956880"/>
                </a:cubicBezTo>
                <a:cubicBezTo>
                  <a:pt x="3205599" y="949742"/>
                  <a:pt x="3184186" y="943497"/>
                  <a:pt x="3162773" y="937252"/>
                </a:cubicBezTo>
                <a:cubicBezTo>
                  <a:pt x="3144929" y="931899"/>
                  <a:pt x="3132885" y="931899"/>
                  <a:pt x="3131101" y="953757"/>
                </a:cubicBezTo>
                <a:cubicBezTo>
                  <a:pt x="3129316" y="975617"/>
                  <a:pt x="3104781" y="985431"/>
                  <a:pt x="3089615" y="972493"/>
                </a:cubicBezTo>
                <a:cubicBezTo>
                  <a:pt x="3030284" y="921639"/>
                  <a:pt x="2960248" y="884614"/>
                  <a:pt x="2893779" y="842681"/>
                </a:cubicBezTo>
                <a:cubicBezTo>
                  <a:pt x="2847385" y="813685"/>
                  <a:pt x="2798762" y="787365"/>
                  <a:pt x="2759952" y="749000"/>
                </a:cubicBezTo>
                <a:cubicBezTo>
                  <a:pt x="2752814" y="741864"/>
                  <a:pt x="2746123" y="732050"/>
                  <a:pt x="2733632" y="739187"/>
                </a:cubicBezTo>
                <a:cubicBezTo>
                  <a:pt x="2722926" y="744986"/>
                  <a:pt x="2719803" y="753462"/>
                  <a:pt x="2723372" y="765506"/>
                </a:cubicBezTo>
                <a:cubicBezTo>
                  <a:pt x="2728279" y="780674"/>
                  <a:pt x="2737646" y="794057"/>
                  <a:pt x="2748353" y="806101"/>
                </a:cubicBezTo>
                <a:cubicBezTo>
                  <a:pt x="2798316" y="862754"/>
                  <a:pt x="2776903" y="882382"/>
                  <a:pt x="2710882" y="890859"/>
                </a:cubicBezTo>
                <a:cubicBezTo>
                  <a:pt x="2651997" y="898442"/>
                  <a:pt x="2592666" y="896212"/>
                  <a:pt x="2532890" y="894873"/>
                </a:cubicBezTo>
                <a:cubicBezTo>
                  <a:pt x="2503448" y="893981"/>
                  <a:pt x="2502109" y="897104"/>
                  <a:pt x="2513708" y="921639"/>
                </a:cubicBezTo>
                <a:cubicBezTo>
                  <a:pt x="2532444" y="962234"/>
                  <a:pt x="2535567" y="1001489"/>
                  <a:pt x="2511032" y="1038515"/>
                </a:cubicBezTo>
                <a:cubicBezTo>
                  <a:pt x="2505232" y="1046991"/>
                  <a:pt x="2501218" y="1056360"/>
                  <a:pt x="2503448" y="1067511"/>
                </a:cubicBezTo>
                <a:cubicBezTo>
                  <a:pt x="2513262" y="1113013"/>
                  <a:pt x="2499433" y="1153608"/>
                  <a:pt x="2485157" y="1194648"/>
                </a:cubicBezTo>
                <a:cubicBezTo>
                  <a:pt x="2461069" y="1263347"/>
                  <a:pt x="2429397" y="1328030"/>
                  <a:pt x="2394602" y="1391375"/>
                </a:cubicBezTo>
                <a:cubicBezTo>
                  <a:pt x="2370066" y="1435984"/>
                  <a:pt x="2355792" y="1488624"/>
                  <a:pt x="2298245" y="1511374"/>
                </a:cubicBezTo>
                <a:cubicBezTo>
                  <a:pt x="2284415" y="1516727"/>
                  <a:pt x="2280401" y="1529219"/>
                  <a:pt x="2286201" y="1543493"/>
                </a:cubicBezTo>
                <a:cubicBezTo>
                  <a:pt x="2305382" y="1590778"/>
                  <a:pt x="2293785" y="1631373"/>
                  <a:pt x="2264789" y="1668400"/>
                </a:cubicBezTo>
                <a:cubicBezTo>
                  <a:pt x="2254528" y="1681335"/>
                  <a:pt x="2258990" y="1688473"/>
                  <a:pt x="2274156" y="1693827"/>
                </a:cubicBezTo>
                <a:cubicBezTo>
                  <a:pt x="2291553" y="1699626"/>
                  <a:pt x="2305382" y="1709886"/>
                  <a:pt x="2316535" y="1723714"/>
                </a:cubicBezTo>
                <a:cubicBezTo>
                  <a:pt x="2334825" y="1746020"/>
                  <a:pt x="2344193" y="1771447"/>
                  <a:pt x="2352223" y="1797320"/>
                </a:cubicBezTo>
                <a:cubicBezTo>
                  <a:pt x="2364713" y="1837914"/>
                  <a:pt x="2378988" y="1876725"/>
                  <a:pt x="2420922" y="1903044"/>
                </a:cubicBezTo>
                <a:cubicBezTo>
                  <a:pt x="2433412" y="1911073"/>
                  <a:pt x="2443671" y="1922226"/>
                  <a:pt x="2454378" y="1932933"/>
                </a:cubicBezTo>
                <a:cubicBezTo>
                  <a:pt x="2451701" y="1944085"/>
                  <a:pt x="2444117" y="1952561"/>
                  <a:pt x="2429397" y="1955683"/>
                </a:cubicBezTo>
                <a:cubicBezTo>
                  <a:pt x="2335717" y="1975758"/>
                  <a:pt x="2342855" y="2033749"/>
                  <a:pt x="2345531" y="2099325"/>
                </a:cubicBezTo>
                <a:cubicBezTo>
                  <a:pt x="2348654" y="2180514"/>
                  <a:pt x="2403970" y="2217986"/>
                  <a:pt x="2471776" y="2249659"/>
                </a:cubicBezTo>
                <a:cubicBezTo>
                  <a:pt x="2494973" y="2260365"/>
                  <a:pt x="2527983" y="2259919"/>
                  <a:pt x="2536904" y="2293822"/>
                </a:cubicBezTo>
                <a:cubicBezTo>
                  <a:pt x="2498987" y="2325940"/>
                  <a:pt x="2452594" y="2300067"/>
                  <a:pt x="2411552" y="2308990"/>
                </a:cubicBezTo>
                <a:cubicBezTo>
                  <a:pt x="2377650" y="2316572"/>
                  <a:pt x="2321888" y="2312558"/>
                  <a:pt x="2367836" y="2371888"/>
                </a:cubicBezTo>
                <a:cubicBezTo>
                  <a:pt x="2381219" y="2389286"/>
                  <a:pt x="2365606" y="2401777"/>
                  <a:pt x="2348654" y="2403561"/>
                </a:cubicBezTo>
                <a:cubicBezTo>
                  <a:pt x="2211257" y="2416497"/>
                  <a:pt x="2274603" y="2536943"/>
                  <a:pt x="2230439" y="2599842"/>
                </a:cubicBezTo>
                <a:cubicBezTo>
                  <a:pt x="2217948" y="2616793"/>
                  <a:pt x="2230885" y="2647128"/>
                  <a:pt x="2250067" y="2654712"/>
                </a:cubicBezTo>
                <a:cubicBezTo>
                  <a:pt x="2371851" y="2703781"/>
                  <a:pt x="2388355" y="2819766"/>
                  <a:pt x="2447240" y="2920137"/>
                </a:cubicBezTo>
                <a:cubicBezTo>
                  <a:pt x="2383449" y="2959840"/>
                  <a:pt x="2306721" y="2968315"/>
                  <a:pt x="2237577" y="2994189"/>
                </a:cubicBezTo>
                <a:cubicBezTo>
                  <a:pt x="2165755" y="3020953"/>
                  <a:pt x="2165755" y="3041028"/>
                  <a:pt x="2225086" y="3119541"/>
                </a:cubicBezTo>
                <a:cubicBezTo>
                  <a:pt x="2070738" y="3136492"/>
                  <a:pt x="2070738" y="3136492"/>
                  <a:pt x="2118023" y="3260060"/>
                </a:cubicBezTo>
                <a:cubicBezTo>
                  <a:pt x="2053116" y="3265636"/>
                  <a:pt x="1994902" y="3378944"/>
                  <a:pt x="1964679" y="3479817"/>
                </a:cubicBezTo>
                <a:lnTo>
                  <a:pt x="1955875" y="3516632"/>
                </a:lnTo>
                <a:lnTo>
                  <a:pt x="1953287" y="3497155"/>
                </a:lnTo>
                <a:cubicBezTo>
                  <a:pt x="1952397" y="3492238"/>
                  <a:pt x="1951687" y="3490747"/>
                  <a:pt x="1951185" y="3493814"/>
                </a:cubicBezTo>
                <a:cubicBezTo>
                  <a:pt x="1950850" y="3495932"/>
                  <a:pt x="1950766" y="3502714"/>
                  <a:pt x="1950905" y="3512985"/>
                </a:cubicBezTo>
                <a:lnTo>
                  <a:pt x="1951483" y="3534997"/>
                </a:lnTo>
                <a:lnTo>
                  <a:pt x="1947593" y="3551262"/>
                </a:lnTo>
                <a:cubicBezTo>
                  <a:pt x="1940145" y="3594834"/>
                  <a:pt x="1941027" y="3627788"/>
                  <a:pt x="1952901" y="3635101"/>
                </a:cubicBezTo>
                <a:lnTo>
                  <a:pt x="1955653" y="3635212"/>
                </a:lnTo>
                <a:lnTo>
                  <a:pt x="1957374" y="3667901"/>
                </a:lnTo>
                <a:cubicBezTo>
                  <a:pt x="1962225" y="3750428"/>
                  <a:pt x="1969251" y="3832398"/>
                  <a:pt x="1976612" y="3838643"/>
                </a:cubicBezTo>
                <a:cubicBezTo>
                  <a:pt x="2054679" y="3905111"/>
                  <a:pt x="2007838" y="4054998"/>
                  <a:pt x="2155495" y="4074180"/>
                </a:cubicBezTo>
                <a:cubicBezTo>
                  <a:pt x="2221963" y="4083102"/>
                  <a:pt x="2254082" y="4137526"/>
                  <a:pt x="2302706" y="4167860"/>
                </a:cubicBezTo>
                <a:cubicBezTo>
                  <a:pt x="2472222" y="4272692"/>
                  <a:pt x="2585528" y="4407858"/>
                  <a:pt x="2638168" y="4593433"/>
                </a:cubicBezTo>
                <a:cubicBezTo>
                  <a:pt x="2652890" y="4644734"/>
                  <a:pt x="2708205" y="4686220"/>
                  <a:pt x="2743893" y="4731276"/>
                </a:cubicBezTo>
                <a:cubicBezTo>
                  <a:pt x="2726495" y="4764733"/>
                  <a:pt x="2632815" y="4693358"/>
                  <a:pt x="2665826" y="4780346"/>
                </a:cubicBezTo>
                <a:cubicBezTo>
                  <a:pt x="2690807" y="4845922"/>
                  <a:pt x="2755044" y="4886516"/>
                  <a:pt x="2815268" y="4924880"/>
                </a:cubicBezTo>
                <a:cubicBezTo>
                  <a:pt x="2884412" y="4968597"/>
                  <a:pt x="2960693" y="5003839"/>
                  <a:pt x="2991474" y="5085474"/>
                </a:cubicBezTo>
                <a:cubicBezTo>
                  <a:pt x="2998165" y="5102871"/>
                  <a:pt x="4460905" y="6373345"/>
                  <a:pt x="6494644" y="6212306"/>
                </a:cubicBezTo>
                <a:cubicBezTo>
                  <a:pt x="6826983" y="6185986"/>
                  <a:pt x="8139389" y="5921007"/>
                  <a:pt x="8314257" y="5863906"/>
                </a:cubicBezTo>
                <a:cubicBezTo>
                  <a:pt x="8494032" y="5805022"/>
                  <a:pt x="8647935" y="5697514"/>
                  <a:pt x="8832618" y="5651566"/>
                </a:cubicBezTo>
                <a:cubicBezTo>
                  <a:pt x="8930311" y="5627477"/>
                  <a:pt x="9024437" y="5583314"/>
                  <a:pt x="9009270" y="5457516"/>
                </a:cubicBezTo>
                <a:cubicBezTo>
                  <a:pt x="9004809" y="5421829"/>
                  <a:pt x="9030682" y="5392832"/>
                  <a:pt x="9071277" y="5403093"/>
                </a:cubicBezTo>
                <a:cubicBezTo>
                  <a:pt x="9148005" y="5422721"/>
                  <a:pt x="9182800" y="5370974"/>
                  <a:pt x="9225625" y="5332164"/>
                </a:cubicBezTo>
                <a:cubicBezTo>
                  <a:pt x="9301462" y="5263465"/>
                  <a:pt x="9374174" y="5190305"/>
                  <a:pt x="9495066" y="5178707"/>
                </a:cubicBezTo>
                <a:cubicBezTo>
                  <a:pt x="9471869" y="5124284"/>
                  <a:pt x="9432166" y="5132760"/>
                  <a:pt x="9396033" y="5143912"/>
                </a:cubicBezTo>
                <a:cubicBezTo>
                  <a:pt x="9300569" y="5173800"/>
                  <a:pt x="9206890" y="5207257"/>
                  <a:pt x="9111425" y="5236700"/>
                </a:cubicBezTo>
                <a:cubicBezTo>
                  <a:pt x="9049418" y="5255881"/>
                  <a:pt x="8987412" y="5282647"/>
                  <a:pt x="8904438" y="5261234"/>
                </a:cubicBezTo>
                <a:cubicBezTo>
                  <a:pt x="8975813" y="5151941"/>
                  <a:pt x="9097597" y="5132760"/>
                  <a:pt x="9196183" y="5098857"/>
                </a:cubicBezTo>
                <a:cubicBezTo>
                  <a:pt x="9319305" y="5056478"/>
                  <a:pt x="9392019" y="4976627"/>
                  <a:pt x="9478560" y="4887855"/>
                </a:cubicBezTo>
                <a:cubicBezTo>
                  <a:pt x="9387557" y="4866441"/>
                  <a:pt x="9331795" y="4932018"/>
                  <a:pt x="9260867" y="4928449"/>
                </a:cubicBezTo>
                <a:cubicBezTo>
                  <a:pt x="9256852" y="4916851"/>
                  <a:pt x="9250606" y="4900345"/>
                  <a:pt x="9251499" y="4899899"/>
                </a:cubicBezTo>
                <a:cubicBezTo>
                  <a:pt x="9367929" y="4851275"/>
                  <a:pt x="9421906" y="4759379"/>
                  <a:pt x="9440197" y="4648749"/>
                </a:cubicBezTo>
                <a:cubicBezTo>
                  <a:pt x="9449564" y="4591648"/>
                  <a:pt x="9491943" y="4573805"/>
                  <a:pt x="9533430" y="4547485"/>
                </a:cubicBezTo>
                <a:cubicBezTo>
                  <a:pt x="9679302" y="4454252"/>
                  <a:pt x="9833204" y="4370832"/>
                  <a:pt x="9953203" y="4242804"/>
                </a:cubicBezTo>
                <a:cubicBezTo>
                  <a:pt x="9814915" y="4259755"/>
                  <a:pt x="9703837" y="4343175"/>
                  <a:pt x="9555288" y="4378862"/>
                </a:cubicBezTo>
                <a:cubicBezTo>
                  <a:pt x="9673502" y="4238788"/>
                  <a:pt x="9826959" y="4167860"/>
                  <a:pt x="9966586" y="4082655"/>
                </a:cubicBezTo>
                <a:cubicBezTo>
                  <a:pt x="10030377" y="4043845"/>
                  <a:pt x="10089262" y="3994330"/>
                  <a:pt x="10165990" y="3973363"/>
                </a:cubicBezTo>
                <a:cubicBezTo>
                  <a:pt x="10193202" y="3965780"/>
                  <a:pt x="10238703" y="3950166"/>
                  <a:pt x="10216399" y="3908679"/>
                </a:cubicBezTo>
                <a:cubicBezTo>
                  <a:pt x="10197663" y="3874331"/>
                  <a:pt x="10161083" y="3884591"/>
                  <a:pt x="10127626" y="3894850"/>
                </a:cubicBezTo>
                <a:cubicBezTo>
                  <a:pt x="10047329" y="3919832"/>
                  <a:pt x="9964356" y="3920278"/>
                  <a:pt x="9855955" y="3919832"/>
                </a:cubicBezTo>
                <a:cubicBezTo>
                  <a:pt x="9946958" y="3806078"/>
                  <a:pt x="10113798" y="3839981"/>
                  <a:pt x="10191863" y="3720428"/>
                </a:cubicBezTo>
                <a:cubicBezTo>
                  <a:pt x="10094168" y="3699908"/>
                  <a:pt x="10019226" y="3742732"/>
                  <a:pt x="9940267" y="3751209"/>
                </a:cubicBezTo>
                <a:cubicBezTo>
                  <a:pt x="9868892" y="3758793"/>
                  <a:pt x="9851048" y="3738272"/>
                  <a:pt x="9867999" y="3672696"/>
                </a:cubicBezTo>
                <a:cubicBezTo>
                  <a:pt x="9894319" y="3570541"/>
                  <a:pt x="9855062" y="3517902"/>
                  <a:pt x="9751124" y="3546005"/>
                </a:cubicBezTo>
                <a:cubicBezTo>
                  <a:pt x="9654767" y="3572325"/>
                  <a:pt x="9644954" y="3533961"/>
                  <a:pt x="9670381" y="3475523"/>
                </a:cubicBezTo>
                <a:cubicBezTo>
                  <a:pt x="9707406" y="3390319"/>
                  <a:pt x="9665473" y="3324744"/>
                  <a:pt x="9636477" y="3253369"/>
                </a:cubicBezTo>
                <a:cubicBezTo>
                  <a:pt x="9592761" y="3144969"/>
                  <a:pt x="9611496" y="3091437"/>
                  <a:pt x="9706514" y="3010694"/>
                </a:cubicBezTo>
                <a:cubicBezTo>
                  <a:pt x="9760045" y="2965639"/>
                  <a:pt x="9817591" y="2927274"/>
                  <a:pt x="9895211" y="2888019"/>
                </a:cubicBezTo>
                <a:cubicBezTo>
                  <a:pt x="9716328" y="2867052"/>
                  <a:pt x="9903688" y="2794785"/>
                  <a:pt x="9840788" y="2750175"/>
                </a:cubicBezTo>
                <a:cubicBezTo>
                  <a:pt x="9714544" y="2731886"/>
                  <a:pt x="9611496" y="2874636"/>
                  <a:pt x="9439750" y="2834041"/>
                </a:cubicBezTo>
                <a:cubicBezTo>
                  <a:pt x="9652090" y="2710474"/>
                  <a:pt x="9886290" y="2553894"/>
                  <a:pt x="10040191" y="2389286"/>
                </a:cubicBezTo>
                <a:cubicBezTo>
                  <a:pt x="10004504" y="2351814"/>
                  <a:pt x="9969263" y="2386610"/>
                  <a:pt x="9939374" y="2373227"/>
                </a:cubicBezTo>
                <a:cubicBezTo>
                  <a:pt x="9940713" y="2364304"/>
                  <a:pt x="9938036" y="2351368"/>
                  <a:pt x="9943389" y="2347353"/>
                </a:cubicBezTo>
                <a:cubicBezTo>
                  <a:pt x="10058482" y="2257688"/>
                  <a:pt x="10059820" y="2255458"/>
                  <a:pt x="9937144" y="2189436"/>
                </a:cubicBezTo>
                <a:cubicBezTo>
                  <a:pt x="9894319" y="2166240"/>
                  <a:pt x="9897888" y="2145719"/>
                  <a:pt x="9920638" y="2116723"/>
                </a:cubicBezTo>
                <a:cubicBezTo>
                  <a:pt x="9936698" y="2096202"/>
                  <a:pt x="9956772" y="2078359"/>
                  <a:pt x="9947404" y="2033304"/>
                </a:cubicBezTo>
                <a:cubicBezTo>
                  <a:pt x="9880044" y="2090850"/>
                  <a:pt x="9554842" y="2188098"/>
                  <a:pt x="9497296" y="2182299"/>
                </a:cubicBezTo>
                <a:cubicBezTo>
                  <a:pt x="9432613" y="2175607"/>
                  <a:pt x="9211796" y="2195682"/>
                  <a:pt x="9144883" y="2211295"/>
                </a:cubicBezTo>
                <a:cubicBezTo>
                  <a:pt x="9148451" y="2208172"/>
                  <a:pt x="9152020" y="2205050"/>
                  <a:pt x="9155589" y="2201927"/>
                </a:cubicBezTo>
                <a:cubicBezTo>
                  <a:pt x="9219380" y="2140366"/>
                  <a:pt x="9284064" y="2078804"/>
                  <a:pt x="9322428" y="1998954"/>
                </a:cubicBezTo>
                <a:cubicBezTo>
                  <a:pt x="9324212" y="1995831"/>
                  <a:pt x="9325104" y="1993155"/>
                  <a:pt x="9329119" y="1994047"/>
                </a:cubicBezTo>
                <a:cubicBezTo>
                  <a:pt x="9364360" y="2003415"/>
                  <a:pt x="9359900" y="1980218"/>
                  <a:pt x="9360345" y="1961483"/>
                </a:cubicBezTo>
                <a:cubicBezTo>
                  <a:pt x="9360791" y="1942301"/>
                  <a:pt x="9366590" y="1927134"/>
                  <a:pt x="9392465" y="1928918"/>
                </a:cubicBezTo>
                <a:cubicBezTo>
                  <a:pt x="9393803" y="1928918"/>
                  <a:pt x="9395586" y="1928471"/>
                  <a:pt x="9397371" y="1928025"/>
                </a:cubicBezTo>
                <a:cubicBezTo>
                  <a:pt x="9409416" y="1924903"/>
                  <a:pt x="9447334" y="1874048"/>
                  <a:pt x="9441534" y="1864680"/>
                </a:cubicBezTo>
                <a:cubicBezTo>
                  <a:pt x="9428598" y="1844160"/>
                  <a:pt x="9441980" y="1833899"/>
                  <a:pt x="9453133" y="1821855"/>
                </a:cubicBezTo>
                <a:cubicBezTo>
                  <a:pt x="9468746" y="1805350"/>
                  <a:pt x="9484359" y="1789737"/>
                  <a:pt x="9500865" y="1774123"/>
                </a:cubicBezTo>
                <a:cubicBezTo>
                  <a:pt x="9516924" y="1758957"/>
                  <a:pt x="9533430" y="1744681"/>
                  <a:pt x="9549935" y="1729961"/>
                </a:cubicBezTo>
                <a:cubicBezTo>
                  <a:pt x="9589192" y="1715239"/>
                  <a:pt x="9628893" y="1702302"/>
                  <a:pt x="9670381" y="1692042"/>
                </a:cubicBezTo>
                <a:cubicBezTo>
                  <a:pt x="9701161" y="1684013"/>
                  <a:pt x="9735511" y="1673752"/>
                  <a:pt x="9750231" y="1622006"/>
                </a:cubicBezTo>
                <a:cubicBezTo>
                  <a:pt x="9717666" y="1627805"/>
                  <a:pt x="9685101" y="1634942"/>
                  <a:pt x="9652537" y="1642080"/>
                </a:cubicBezTo>
                <a:cubicBezTo>
                  <a:pt x="9682871" y="1616207"/>
                  <a:pt x="9712314" y="1590333"/>
                  <a:pt x="9740417" y="1563121"/>
                </a:cubicBezTo>
                <a:cubicBezTo>
                  <a:pt x="9763614" y="1540370"/>
                  <a:pt x="9782350" y="1514943"/>
                  <a:pt x="9789041" y="1483271"/>
                </a:cubicBezTo>
                <a:cubicBezTo>
                  <a:pt x="9790825" y="1475241"/>
                  <a:pt x="9792164" y="1466765"/>
                  <a:pt x="9783687" y="1460966"/>
                </a:cubicBezTo>
                <a:cubicBezTo>
                  <a:pt x="9774320" y="1454275"/>
                  <a:pt x="9767183" y="1459628"/>
                  <a:pt x="9760491" y="1464534"/>
                </a:cubicBezTo>
                <a:cubicBezTo>
                  <a:pt x="9732833" y="1484608"/>
                  <a:pt x="9704730" y="1504237"/>
                  <a:pt x="9677518" y="1524757"/>
                </a:cubicBezTo>
                <a:cubicBezTo>
                  <a:pt x="9641385" y="1551968"/>
                  <a:pt x="9605696" y="1579627"/>
                  <a:pt x="9570010" y="1606839"/>
                </a:cubicBezTo>
                <a:cubicBezTo>
                  <a:pt x="9619525" y="1551077"/>
                  <a:pt x="9674395" y="1501114"/>
                  <a:pt x="9733726" y="1455166"/>
                </a:cubicBezTo>
                <a:cubicBezTo>
                  <a:pt x="9776551" y="1421710"/>
                  <a:pt x="9819376" y="1388253"/>
                  <a:pt x="9851495" y="1345427"/>
                </a:cubicBezTo>
                <a:cubicBezTo>
                  <a:pt x="9867999" y="1324015"/>
                  <a:pt x="9875583" y="1299926"/>
                  <a:pt x="9876922" y="1273161"/>
                </a:cubicBezTo>
                <a:cubicBezTo>
                  <a:pt x="9876922" y="1266023"/>
                  <a:pt x="9876029" y="1257993"/>
                  <a:pt x="9866661" y="1254870"/>
                </a:cubicBezTo>
                <a:cubicBezTo>
                  <a:pt x="9857294" y="1252194"/>
                  <a:pt x="9851940" y="1257993"/>
                  <a:pt x="9848372" y="1264238"/>
                </a:cubicBezTo>
                <a:cubicBezTo>
                  <a:pt x="9844357" y="1271376"/>
                  <a:pt x="9839449" y="1277175"/>
                  <a:pt x="9832313" y="1281636"/>
                </a:cubicBezTo>
                <a:cubicBezTo>
                  <a:pt x="9769859" y="1322677"/>
                  <a:pt x="9715436" y="1371747"/>
                  <a:pt x="9659674" y="1419479"/>
                </a:cubicBezTo>
                <a:cubicBezTo>
                  <a:pt x="9579824" y="1487731"/>
                  <a:pt x="9501311" y="1557322"/>
                  <a:pt x="9405847" y="1608623"/>
                </a:cubicBezTo>
                <a:cubicBezTo>
                  <a:pt x="9369714" y="1627805"/>
                  <a:pt x="9332242" y="1644310"/>
                  <a:pt x="9303246" y="1646987"/>
                </a:cubicBezTo>
                <a:cubicBezTo>
                  <a:pt x="9406293" y="1566690"/>
                  <a:pt x="9503095" y="1482825"/>
                  <a:pt x="9589192" y="1389145"/>
                </a:cubicBezTo>
                <a:cubicBezTo>
                  <a:pt x="9676180" y="1294573"/>
                  <a:pt x="9751570" y="1193756"/>
                  <a:pt x="9803762" y="1078218"/>
                </a:cubicBezTo>
                <a:cubicBezTo>
                  <a:pt x="9809116" y="1066174"/>
                  <a:pt x="9812238" y="1054575"/>
                  <a:pt x="9830974" y="1055913"/>
                </a:cubicBezTo>
                <a:cubicBezTo>
                  <a:pt x="9839449" y="1056360"/>
                  <a:pt x="9842126" y="1049222"/>
                  <a:pt x="9839896" y="1042084"/>
                </a:cubicBezTo>
                <a:cubicBezTo>
                  <a:pt x="9825621" y="991230"/>
                  <a:pt x="9851940" y="958665"/>
                  <a:pt x="9893427" y="933683"/>
                </a:cubicBezTo>
                <a:cubicBezTo>
                  <a:pt x="9906364" y="925654"/>
                  <a:pt x="9907256" y="918070"/>
                  <a:pt x="9897441" y="906472"/>
                </a:cubicBezTo>
                <a:cubicBezTo>
                  <a:pt x="9884058" y="890413"/>
                  <a:pt x="9885397" y="873015"/>
                  <a:pt x="9892535" y="856509"/>
                </a:cubicBezTo>
                <a:cubicBezTo>
                  <a:pt x="9896550" y="846249"/>
                  <a:pt x="9901903" y="836436"/>
                  <a:pt x="9906364" y="826622"/>
                </a:cubicBezTo>
                <a:cubicBezTo>
                  <a:pt x="9909487" y="820375"/>
                  <a:pt x="9914839" y="813685"/>
                  <a:pt x="9906809" y="806993"/>
                </a:cubicBezTo>
                <a:cubicBezTo>
                  <a:pt x="9899226" y="801193"/>
                  <a:pt x="9891642" y="804762"/>
                  <a:pt x="9884505" y="807440"/>
                </a:cubicBezTo>
                <a:cubicBezTo>
                  <a:pt x="9850156" y="819484"/>
                  <a:pt x="9830082" y="842235"/>
                  <a:pt x="9821160" y="874800"/>
                </a:cubicBezTo>
                <a:cubicBezTo>
                  <a:pt x="9814468" y="898888"/>
                  <a:pt x="9807331" y="900227"/>
                  <a:pt x="9787256" y="881491"/>
                </a:cubicBezTo>
                <a:cubicBezTo>
                  <a:pt x="9772090" y="867216"/>
                  <a:pt x="9758707" y="868554"/>
                  <a:pt x="9746216" y="880152"/>
                </a:cubicBezTo>
                <a:cubicBezTo>
                  <a:pt x="9739525" y="885951"/>
                  <a:pt x="9735511" y="893981"/>
                  <a:pt x="9730603" y="901118"/>
                </a:cubicBezTo>
                <a:cubicBezTo>
                  <a:pt x="9706067" y="938144"/>
                  <a:pt x="9680195" y="974278"/>
                  <a:pt x="9640046" y="998813"/>
                </a:cubicBezTo>
                <a:cubicBezTo>
                  <a:pt x="9622202" y="1009966"/>
                  <a:pt x="9603020" y="1018887"/>
                  <a:pt x="9575363" y="1010412"/>
                </a:cubicBezTo>
                <a:cubicBezTo>
                  <a:pt x="9592761" y="1000151"/>
                  <a:pt x="9610158" y="998813"/>
                  <a:pt x="9626217" y="994352"/>
                </a:cubicBezTo>
                <a:cubicBezTo>
                  <a:pt x="9642276" y="989891"/>
                  <a:pt x="9650753" y="982753"/>
                  <a:pt x="9638707" y="966694"/>
                </a:cubicBezTo>
                <a:cubicBezTo>
                  <a:pt x="9632016" y="957773"/>
                  <a:pt x="9632462" y="950189"/>
                  <a:pt x="9638707" y="942606"/>
                </a:cubicBezTo>
                <a:cubicBezTo>
                  <a:pt x="9658782" y="918070"/>
                  <a:pt x="9668596" y="884167"/>
                  <a:pt x="9710975" y="881491"/>
                </a:cubicBezTo>
                <a:cubicBezTo>
                  <a:pt x="9713205" y="881491"/>
                  <a:pt x="9715436" y="879706"/>
                  <a:pt x="9717666" y="878367"/>
                </a:cubicBezTo>
                <a:cubicBezTo>
                  <a:pt x="9726142" y="873461"/>
                  <a:pt x="9735511" y="868108"/>
                  <a:pt x="9732387" y="856509"/>
                </a:cubicBezTo>
                <a:cubicBezTo>
                  <a:pt x="9728818" y="844911"/>
                  <a:pt x="9717220" y="842235"/>
                  <a:pt x="9706960" y="840896"/>
                </a:cubicBezTo>
                <a:cubicBezTo>
                  <a:pt x="9680640" y="837773"/>
                  <a:pt x="9660120" y="848926"/>
                  <a:pt x="9640492" y="861417"/>
                </a:cubicBezTo>
                <a:cubicBezTo>
                  <a:pt x="9592761" y="892197"/>
                  <a:pt x="9553504" y="931453"/>
                  <a:pt x="9512463" y="968925"/>
                </a:cubicBezTo>
                <a:cubicBezTo>
                  <a:pt x="9450902" y="1025132"/>
                  <a:pt x="9396925" y="1088923"/>
                  <a:pt x="9328673" y="1138886"/>
                </a:cubicBezTo>
                <a:cubicBezTo>
                  <a:pt x="9125701" y="1286989"/>
                  <a:pt x="8925851" y="1438662"/>
                  <a:pt x="8716634" y="1580073"/>
                </a:cubicBezTo>
                <a:cubicBezTo>
                  <a:pt x="8639459" y="1632266"/>
                  <a:pt x="8560501" y="1681782"/>
                  <a:pt x="8480649" y="1729961"/>
                </a:cubicBezTo>
                <a:cubicBezTo>
                  <a:pt x="8480204" y="1727283"/>
                  <a:pt x="8479758" y="1725499"/>
                  <a:pt x="8479312" y="1722377"/>
                </a:cubicBezTo>
                <a:cubicBezTo>
                  <a:pt x="8479312" y="1720147"/>
                  <a:pt x="8479312" y="1717469"/>
                  <a:pt x="8479312" y="1715239"/>
                </a:cubicBezTo>
                <a:cubicBezTo>
                  <a:pt x="8535965" y="1684013"/>
                  <a:pt x="8591727" y="1650555"/>
                  <a:pt x="8645704" y="1615314"/>
                </a:cubicBezTo>
                <a:cubicBezTo>
                  <a:pt x="8778194" y="1528326"/>
                  <a:pt x="8899531" y="1430631"/>
                  <a:pt x="9002133" y="1314647"/>
                </a:cubicBezTo>
                <a:cubicBezTo>
                  <a:pt x="9010609" y="1305280"/>
                  <a:pt x="9019977" y="1303048"/>
                  <a:pt x="9033805" y="1305280"/>
                </a:cubicBezTo>
                <a:cubicBezTo>
                  <a:pt x="9078415" y="1312863"/>
                  <a:pt x="9092243" y="1299481"/>
                  <a:pt x="9083322" y="1259778"/>
                </a:cubicBezTo>
                <a:cubicBezTo>
                  <a:pt x="9081092" y="1249964"/>
                  <a:pt x="9080645" y="1241934"/>
                  <a:pt x="9088228" y="1233458"/>
                </a:cubicBezTo>
                <a:cubicBezTo>
                  <a:pt x="9122132" y="1195541"/>
                  <a:pt x="9157819" y="1158961"/>
                  <a:pt x="9196629" y="1124611"/>
                </a:cubicBezTo>
                <a:cubicBezTo>
                  <a:pt x="9268451" y="1061266"/>
                  <a:pt x="9345625" y="1002828"/>
                  <a:pt x="9412538" y="935022"/>
                </a:cubicBezTo>
                <a:cubicBezTo>
                  <a:pt x="9432166" y="914501"/>
                  <a:pt x="9446888" y="891304"/>
                  <a:pt x="9455363" y="864985"/>
                </a:cubicBezTo>
                <a:cubicBezTo>
                  <a:pt x="9458040" y="856063"/>
                  <a:pt x="9459378" y="844911"/>
                  <a:pt x="9448672" y="838220"/>
                </a:cubicBezTo>
                <a:cubicBezTo>
                  <a:pt x="9438412" y="831528"/>
                  <a:pt x="9430829" y="839112"/>
                  <a:pt x="9423691" y="844465"/>
                </a:cubicBezTo>
                <a:cubicBezTo>
                  <a:pt x="9393803" y="866323"/>
                  <a:pt x="9363468" y="888628"/>
                  <a:pt x="9333580" y="910932"/>
                </a:cubicBezTo>
                <a:cubicBezTo>
                  <a:pt x="9303246" y="933238"/>
                  <a:pt x="9273357" y="956434"/>
                  <a:pt x="9241685" y="980077"/>
                </a:cubicBezTo>
                <a:cubicBezTo>
                  <a:pt x="9239455" y="969817"/>
                  <a:pt x="9246146" y="967587"/>
                  <a:pt x="9249715" y="964018"/>
                </a:cubicBezTo>
                <a:cubicBezTo>
                  <a:pt x="9300123" y="913610"/>
                  <a:pt x="9355439" y="867662"/>
                  <a:pt x="9412538" y="823499"/>
                </a:cubicBezTo>
                <a:cubicBezTo>
                  <a:pt x="9456702" y="789149"/>
                  <a:pt x="9499526" y="753015"/>
                  <a:pt x="9528522" y="706176"/>
                </a:cubicBezTo>
                <a:cubicBezTo>
                  <a:pt x="9539675" y="687886"/>
                  <a:pt x="9545474" y="668704"/>
                  <a:pt x="9542798" y="647292"/>
                </a:cubicBezTo>
                <a:cubicBezTo>
                  <a:pt x="9541905" y="640600"/>
                  <a:pt x="9541014" y="633909"/>
                  <a:pt x="9532091" y="631679"/>
                </a:cubicBezTo>
                <a:cubicBezTo>
                  <a:pt x="9524953" y="629894"/>
                  <a:pt x="9520493" y="633909"/>
                  <a:pt x="9516924" y="638370"/>
                </a:cubicBezTo>
                <a:cubicBezTo>
                  <a:pt x="9510679" y="646399"/>
                  <a:pt x="9504434" y="654429"/>
                  <a:pt x="9495512" y="660675"/>
                </a:cubicBezTo>
                <a:cubicBezTo>
                  <a:pt x="9441980" y="698146"/>
                  <a:pt x="9392019" y="739187"/>
                  <a:pt x="9343394" y="781565"/>
                </a:cubicBezTo>
                <a:cubicBezTo>
                  <a:pt x="9263543" y="850710"/>
                  <a:pt x="9184585" y="921193"/>
                  <a:pt x="9090906" y="975617"/>
                </a:cubicBezTo>
                <a:cubicBezTo>
                  <a:pt x="9055664" y="996136"/>
                  <a:pt x="9019084" y="1014427"/>
                  <a:pt x="8976705" y="1023348"/>
                </a:cubicBezTo>
                <a:cubicBezTo>
                  <a:pt x="8978044" y="1018887"/>
                  <a:pt x="8980721" y="1016211"/>
                  <a:pt x="8983397" y="1013981"/>
                </a:cubicBezTo>
                <a:cubicBezTo>
                  <a:pt x="9073061" y="941713"/>
                  <a:pt x="9159604" y="867216"/>
                  <a:pt x="9238116" y="784688"/>
                </a:cubicBezTo>
                <a:cubicBezTo>
                  <a:pt x="9334918" y="682979"/>
                  <a:pt x="9417446" y="572348"/>
                  <a:pt x="9474545" y="446103"/>
                </a:cubicBezTo>
                <a:cubicBezTo>
                  <a:pt x="9477222" y="440751"/>
                  <a:pt x="9479007" y="435843"/>
                  <a:pt x="9486143" y="435843"/>
                </a:cubicBezTo>
                <a:cubicBezTo>
                  <a:pt x="9504434" y="436289"/>
                  <a:pt x="9506218" y="427368"/>
                  <a:pt x="9503541" y="412646"/>
                </a:cubicBezTo>
                <a:cubicBezTo>
                  <a:pt x="9496404" y="376512"/>
                  <a:pt x="9508449" y="346179"/>
                  <a:pt x="9539229" y="325658"/>
                </a:cubicBezTo>
                <a:cubicBezTo>
                  <a:pt x="9561533" y="310491"/>
                  <a:pt x="9580269" y="297108"/>
                  <a:pt x="9554396" y="268558"/>
                </a:cubicBezTo>
                <a:cubicBezTo>
                  <a:pt x="9548150" y="261867"/>
                  <a:pt x="9550382" y="252053"/>
                  <a:pt x="9552612" y="243131"/>
                </a:cubicBezTo>
                <a:cubicBezTo>
                  <a:pt x="9555734" y="229748"/>
                  <a:pt x="9562872" y="219042"/>
                  <a:pt x="9570901" y="207890"/>
                </a:cubicBezTo>
                <a:cubicBezTo>
                  <a:pt x="9575363" y="201645"/>
                  <a:pt x="9580715" y="193168"/>
                  <a:pt x="9574470" y="186031"/>
                </a:cubicBezTo>
                <a:cubicBezTo>
                  <a:pt x="9570901" y="181793"/>
                  <a:pt x="9566775" y="181124"/>
                  <a:pt x="9562593" y="181849"/>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99B32E9-30C1-4C9D-8DBD-7B0FE009AE72}"/>
              </a:ext>
            </a:extLst>
          </p:cNvPr>
          <p:cNvPicPr>
            <a:picLocks noChangeAspect="1"/>
          </p:cNvPicPr>
          <p:nvPr/>
        </p:nvPicPr>
        <p:blipFill>
          <a:blip r:embed="rId2"/>
          <a:stretch>
            <a:fillRect/>
          </a:stretch>
        </p:blipFill>
        <p:spPr>
          <a:xfrm>
            <a:off x="3581399" y="2538344"/>
            <a:ext cx="5029202" cy="2011680"/>
          </a:xfrm>
          <a:prstGeom prst="rect">
            <a:avLst/>
          </a:prstGeom>
        </p:spPr>
      </p:pic>
      <p:sp>
        <p:nvSpPr>
          <p:cNvPr id="5" name="Slide Number Placeholder 4">
            <a:extLst>
              <a:ext uri="{FF2B5EF4-FFF2-40B4-BE49-F238E27FC236}">
                <a16:creationId xmlns:a16="http://schemas.microsoft.com/office/drawing/2014/main" id="{9B65ADB8-E0AD-4EE9-A2F9-7D131921C7C2}"/>
              </a:ext>
            </a:extLst>
          </p:cNvPr>
          <p:cNvSpPr>
            <a:spLocks noGrp="1"/>
          </p:cNvSpPr>
          <p:nvPr>
            <p:ph type="sldNum" sz="quarter" idx="12"/>
          </p:nvPr>
        </p:nvSpPr>
        <p:spPr/>
        <p:txBody>
          <a:bodyPr/>
          <a:lstStyle/>
          <a:p>
            <a:fld id="{028984AA-A247-45FC-8370-5FBA485B73EE}" type="slidenum">
              <a:rPr lang="nl-NL" smtClean="0"/>
              <a:t>3</a:t>
            </a:fld>
            <a:endParaRPr lang="nl-NL"/>
          </a:p>
        </p:txBody>
      </p:sp>
    </p:spTree>
    <p:extLst>
      <p:ext uri="{BB962C8B-B14F-4D97-AF65-F5344CB8AC3E}">
        <p14:creationId xmlns:p14="http://schemas.microsoft.com/office/powerpoint/2010/main" val="763493720"/>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0EB63605-3CA9-4847-B537-2BC2DBC443B9}"/>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7738848" y="731496"/>
            <a:ext cx="3655772" cy="1913361"/>
          </a:xfrm>
          <a:prstGeom prst="rect">
            <a:avLst/>
          </a:prstGeom>
        </p:spPr>
      </p:pic>
      <p:pic>
        <p:nvPicPr>
          <p:cNvPr id="13" name="Picture 1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title="IguanaTex Bitmap Display">
            <a:extLst>
              <a:ext uri="{FF2B5EF4-FFF2-40B4-BE49-F238E27FC236}">
                <a16:creationId xmlns:a16="http://schemas.microsoft.com/office/drawing/2014/main" id="{66A556CB-72B6-4CA9-9543-04B5E0A77878}"/>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169" y="736998"/>
            <a:ext cx="3283200" cy="1503086"/>
          </a:xfrm>
          <a:prstGeom prst="rect">
            <a:avLst/>
          </a:prstGeom>
        </p:spPr>
      </p:pic>
      <p:cxnSp>
        <p:nvCxnSpPr>
          <p:cNvPr id="5" name="Straight Connector 4">
            <a:extLst>
              <a:ext uri="{FF2B5EF4-FFF2-40B4-BE49-F238E27FC236}">
                <a16:creationId xmlns:a16="http://schemas.microsoft.com/office/drawing/2014/main" id="{C89D5371-130A-42DA-A43F-AD3C6360AFE4}"/>
              </a:ext>
            </a:extLst>
          </p:cNvPr>
          <p:cNvCxnSpPr/>
          <p:nvPr/>
        </p:nvCxnSpPr>
        <p:spPr>
          <a:xfrm>
            <a:off x="5696852" y="0"/>
            <a:ext cx="0" cy="685800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pic>
        <p:nvPicPr>
          <p:cNvPr id="7" name="Picture 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title="IguanaTex Bitmap Display">
            <a:extLst>
              <a:ext uri="{FF2B5EF4-FFF2-40B4-BE49-F238E27FC236}">
                <a16:creationId xmlns:a16="http://schemas.microsoft.com/office/drawing/2014/main" id="{3F4094A1-773E-4A3F-B033-1388E62AF894}"/>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8366526" y="305555"/>
            <a:ext cx="1624381" cy="184381"/>
          </a:xfrm>
          <a:prstGeom prst="rect">
            <a:avLst/>
          </a:prstGeom>
        </p:spPr>
      </p:pic>
      <p:pic>
        <p:nvPicPr>
          <p:cNvPr id="15" name="Picture 1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title="IguanaTex Bitmap Display">
            <a:extLst>
              <a:ext uri="{FF2B5EF4-FFF2-40B4-BE49-F238E27FC236}">
                <a16:creationId xmlns:a16="http://schemas.microsoft.com/office/drawing/2014/main" id="{B8530082-CFEB-4829-9230-E46A9D13EA7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105865" y="305555"/>
            <a:ext cx="563809" cy="184381"/>
          </a:xfrm>
          <a:prstGeom prst="rect">
            <a:avLst/>
          </a:prstGeom>
        </p:spPr>
      </p:pic>
      <p:cxnSp>
        <p:nvCxnSpPr>
          <p:cNvPr id="16" name="Straight Connector 15">
            <a:extLst>
              <a:ext uri="{FF2B5EF4-FFF2-40B4-BE49-F238E27FC236}">
                <a16:creationId xmlns:a16="http://schemas.microsoft.com/office/drawing/2014/main" id="{6DEC732D-C388-40E1-B96E-ED7192409CB9}"/>
              </a:ext>
            </a:extLst>
          </p:cNvPr>
          <p:cNvCxnSpPr>
            <a:cxnSpLocks/>
          </p:cNvCxnSpPr>
          <p:nvPr/>
        </p:nvCxnSpPr>
        <p:spPr>
          <a:xfrm>
            <a:off x="0" y="2762250"/>
            <a:ext cx="12192000" cy="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pic>
        <p:nvPicPr>
          <p:cNvPr id="19" name="Picture 18"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 := \int\limits_D E_{ijkl}\varepsilon_{kl}(\textbf{u})\varepsilon_{ij}(\textbf{v})\,\text{d}\Omega&#10;\end{equation*}&#10;&#10;&#10;\end{document}" title="IguanaTex Bitmap Display">
            <a:extLst>
              <a:ext uri="{FF2B5EF4-FFF2-40B4-BE49-F238E27FC236}">
                <a16:creationId xmlns:a16="http://schemas.microsoft.com/office/drawing/2014/main" id="{9AAA823B-10DB-49EC-B57D-AED2492318AC}"/>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746169" y="4512400"/>
            <a:ext cx="3561299" cy="705736"/>
          </a:xfrm>
          <a:prstGeom prst="rect">
            <a:avLst/>
          </a:prstGeom>
        </p:spPr>
      </p:pic>
      <p:pic>
        <p:nvPicPr>
          <p:cNvPr id="21" name="Picture 20"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a}(\textbf{u},\textbf{v},\phi):= \int\limits_{\Omega} E_{ijkl} \varepsilon_{kl}(\textbf{u})\varepsilon_{ij}(\textbf{v})(1-H(\phi)) \,\text{d}{\Omega}&#10;\end{equation*}&#10;&#10;&#10;\end{document}" title="IguanaTex Bitmap Display">
            <a:extLst>
              <a:ext uri="{FF2B5EF4-FFF2-40B4-BE49-F238E27FC236}">
                <a16:creationId xmlns:a16="http://schemas.microsoft.com/office/drawing/2014/main" id="{E6EB0581-732F-428E-A4A1-22391CADA64E}"/>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6495149" y="4464502"/>
            <a:ext cx="5133714" cy="725333"/>
          </a:xfrm>
          <a:prstGeom prst="rect">
            <a:avLst/>
          </a:prstGeom>
        </p:spPr>
      </p:pic>
      <p:sp>
        <p:nvSpPr>
          <p:cNvPr id="22" name="Rectangle 21">
            <a:extLst>
              <a:ext uri="{FF2B5EF4-FFF2-40B4-BE49-F238E27FC236}">
                <a16:creationId xmlns:a16="http://schemas.microsoft.com/office/drawing/2014/main" id="{43038D1D-53D3-45CC-96CF-576E80180373}"/>
              </a:ext>
            </a:extLst>
          </p:cNvPr>
          <p:cNvSpPr/>
          <p:nvPr/>
        </p:nvSpPr>
        <p:spPr>
          <a:xfrm>
            <a:off x="1462088" y="1109663"/>
            <a:ext cx="752475" cy="3314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extLst>
              <a:ext uri="{FF2B5EF4-FFF2-40B4-BE49-F238E27FC236}">
                <a16:creationId xmlns:a16="http://schemas.microsoft.com/office/drawing/2014/main" id="{39385186-0930-4EDF-B5E5-1D360C5C9E9C}"/>
              </a:ext>
            </a:extLst>
          </p:cNvPr>
          <p:cNvSpPr/>
          <p:nvPr/>
        </p:nvSpPr>
        <p:spPr>
          <a:xfrm>
            <a:off x="8479631" y="1175354"/>
            <a:ext cx="966788" cy="3314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B568644D-4EB3-4137-B71C-F999C551CE0C}"/>
              </a:ext>
            </a:extLst>
          </p:cNvPr>
          <p:cNvSpPr/>
          <p:nvPr/>
        </p:nvSpPr>
        <p:spPr>
          <a:xfrm>
            <a:off x="1833553" y="5063630"/>
            <a:ext cx="219067" cy="2013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4D968965-1DED-4F3E-95DF-F76DE9CFEDC9}"/>
              </a:ext>
            </a:extLst>
          </p:cNvPr>
          <p:cNvSpPr/>
          <p:nvPr/>
        </p:nvSpPr>
        <p:spPr>
          <a:xfrm>
            <a:off x="7877176" y="5039001"/>
            <a:ext cx="215013" cy="2013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Slide Number Placeholder 3">
            <a:extLst>
              <a:ext uri="{FF2B5EF4-FFF2-40B4-BE49-F238E27FC236}">
                <a16:creationId xmlns:a16="http://schemas.microsoft.com/office/drawing/2014/main" id="{31A13A6D-78C2-44F0-9A6C-FF87855F14FC}"/>
              </a:ext>
            </a:extLst>
          </p:cNvPr>
          <p:cNvSpPr>
            <a:spLocks noGrp="1"/>
          </p:cNvSpPr>
          <p:nvPr>
            <p:ph type="sldNum" sz="quarter" idx="12"/>
          </p:nvPr>
        </p:nvSpPr>
        <p:spPr/>
        <p:txBody>
          <a:bodyPr/>
          <a:lstStyle/>
          <a:p>
            <a:fld id="{028984AA-A247-45FC-8370-5FBA485B73EE}" type="slidenum">
              <a:rPr lang="nl-NL" smtClean="0"/>
              <a:t>30</a:t>
            </a:fld>
            <a:endParaRPr lang="nl-NL"/>
          </a:p>
        </p:txBody>
      </p:sp>
    </p:spTree>
    <p:extLst>
      <p:ext uri="{BB962C8B-B14F-4D97-AF65-F5344CB8AC3E}">
        <p14:creationId xmlns:p14="http://schemas.microsoft.com/office/powerpoint/2010/main" val="2555440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5D37E2AA-AEBA-408C-8650-FB5EF7639AA2}"/>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7738848" y="731496"/>
            <a:ext cx="3655772" cy="1913361"/>
          </a:xfrm>
          <a:prstGeom prst="rect">
            <a:avLst/>
          </a:prstGeom>
        </p:spPr>
      </p:pic>
      <p:pic>
        <p:nvPicPr>
          <p:cNvPr id="13" name="Picture 1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title="IguanaTex Bitmap Display">
            <a:extLst>
              <a:ext uri="{FF2B5EF4-FFF2-40B4-BE49-F238E27FC236}">
                <a16:creationId xmlns:a16="http://schemas.microsoft.com/office/drawing/2014/main" id="{66A556CB-72B6-4CA9-9543-04B5E0A77878}"/>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169" y="736998"/>
            <a:ext cx="3283200" cy="1503086"/>
          </a:xfrm>
          <a:prstGeom prst="rect">
            <a:avLst/>
          </a:prstGeom>
        </p:spPr>
      </p:pic>
      <p:cxnSp>
        <p:nvCxnSpPr>
          <p:cNvPr id="5" name="Straight Connector 4">
            <a:extLst>
              <a:ext uri="{FF2B5EF4-FFF2-40B4-BE49-F238E27FC236}">
                <a16:creationId xmlns:a16="http://schemas.microsoft.com/office/drawing/2014/main" id="{C89D5371-130A-42DA-A43F-AD3C6360AFE4}"/>
              </a:ext>
            </a:extLst>
          </p:cNvPr>
          <p:cNvCxnSpPr/>
          <p:nvPr/>
        </p:nvCxnSpPr>
        <p:spPr>
          <a:xfrm>
            <a:off x="5696852" y="0"/>
            <a:ext cx="0" cy="685800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pic>
        <p:nvPicPr>
          <p:cNvPr id="7" name="Picture 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title="IguanaTex Bitmap Display">
            <a:extLst>
              <a:ext uri="{FF2B5EF4-FFF2-40B4-BE49-F238E27FC236}">
                <a16:creationId xmlns:a16="http://schemas.microsoft.com/office/drawing/2014/main" id="{3F4094A1-773E-4A3F-B033-1388E62AF894}"/>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8366526" y="305555"/>
            <a:ext cx="1624381" cy="184381"/>
          </a:xfrm>
          <a:prstGeom prst="rect">
            <a:avLst/>
          </a:prstGeom>
        </p:spPr>
      </p:pic>
      <p:pic>
        <p:nvPicPr>
          <p:cNvPr id="15" name="Picture 1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title="IguanaTex Bitmap Display">
            <a:extLst>
              <a:ext uri="{FF2B5EF4-FFF2-40B4-BE49-F238E27FC236}">
                <a16:creationId xmlns:a16="http://schemas.microsoft.com/office/drawing/2014/main" id="{B8530082-CFEB-4829-9230-E46A9D13EA7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105865" y="305555"/>
            <a:ext cx="563809" cy="184381"/>
          </a:xfrm>
          <a:prstGeom prst="rect">
            <a:avLst/>
          </a:prstGeom>
        </p:spPr>
      </p:pic>
      <p:cxnSp>
        <p:nvCxnSpPr>
          <p:cNvPr id="16" name="Straight Connector 15">
            <a:extLst>
              <a:ext uri="{FF2B5EF4-FFF2-40B4-BE49-F238E27FC236}">
                <a16:creationId xmlns:a16="http://schemas.microsoft.com/office/drawing/2014/main" id="{6DEC732D-C388-40E1-B96E-ED7192409CB9}"/>
              </a:ext>
            </a:extLst>
          </p:cNvPr>
          <p:cNvCxnSpPr>
            <a:cxnSpLocks/>
          </p:cNvCxnSpPr>
          <p:nvPr/>
        </p:nvCxnSpPr>
        <p:spPr>
          <a:xfrm>
            <a:off x="0" y="2762250"/>
            <a:ext cx="12192000" cy="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pic>
        <p:nvPicPr>
          <p:cNvPr id="12" name="Picture 11"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l(\textbf{u}) := \int\limits_D \textbf{f}\bm{\cdot}\textbf{v}\,\text{d}{\Omega}+ \int\limits_\Gamma \textbf{t}\bm{\cdot}\textbf{v} \,\text{d}{\Gamma}&#10;\end{equation*}&#10;&#10;&#10;\end{document}" title="IguanaTex Bitmap Display">
            <a:extLst>
              <a:ext uri="{FF2B5EF4-FFF2-40B4-BE49-F238E27FC236}">
                <a16:creationId xmlns:a16="http://schemas.microsoft.com/office/drawing/2014/main" id="{F222F4DF-3A70-4D15-92FF-3F070DA4A4FE}"/>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893522" y="4519991"/>
            <a:ext cx="2993828" cy="652800"/>
          </a:xfrm>
          <a:prstGeom prst="rect">
            <a:avLst/>
          </a:prstGeom>
        </p:spPr>
      </p:pic>
      <p:sp>
        <p:nvSpPr>
          <p:cNvPr id="14" name="Rectangle 13">
            <a:extLst>
              <a:ext uri="{FF2B5EF4-FFF2-40B4-BE49-F238E27FC236}">
                <a16:creationId xmlns:a16="http://schemas.microsoft.com/office/drawing/2014/main" id="{EE892DF9-F809-436B-8254-F1716BBC051B}"/>
              </a:ext>
            </a:extLst>
          </p:cNvPr>
          <p:cNvSpPr/>
          <p:nvPr/>
        </p:nvSpPr>
        <p:spPr>
          <a:xfrm>
            <a:off x="2472189" y="1106488"/>
            <a:ext cx="423411" cy="3314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09DDE286-A3D8-4324-8ED6-878977E42FC9}"/>
              </a:ext>
            </a:extLst>
          </p:cNvPr>
          <p:cNvSpPr/>
          <p:nvPr/>
        </p:nvSpPr>
        <p:spPr>
          <a:xfrm>
            <a:off x="9693276" y="1157127"/>
            <a:ext cx="685800" cy="3314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Picture 2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 \tilde{l}(\textbf{u},\phi) :=  \int\limits_{\Omega} (\textbf{f}\bm{\cdot}\textbf{u})(1-H(\phi))\,\text{d}{\Omega} + \int\limits_{\Omega}(\textbf{t}\bm{\cdot}\textbf{u})\delta(\phi)\|\nabla\phi\|_2 \,\text{d}{\Omega}&#10;\end{equation*}&#10;&#10;&#10;\end{document}" title="IguanaTex Bitmap Display">
            <a:extLst>
              <a:ext uri="{FF2B5EF4-FFF2-40B4-BE49-F238E27FC236}">
                <a16:creationId xmlns:a16="http://schemas.microsoft.com/office/drawing/2014/main" id="{20B20CD4-3003-419F-B1AF-B44ECC516320}"/>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6217255" y="4513933"/>
            <a:ext cx="5713371" cy="652800"/>
          </a:xfrm>
          <a:prstGeom prst="rect">
            <a:avLst/>
          </a:prstGeom>
        </p:spPr>
      </p:pic>
      <p:sp>
        <p:nvSpPr>
          <p:cNvPr id="24" name="Oval 23">
            <a:extLst>
              <a:ext uri="{FF2B5EF4-FFF2-40B4-BE49-F238E27FC236}">
                <a16:creationId xmlns:a16="http://schemas.microsoft.com/office/drawing/2014/main" id="{AA8A9ED0-ADE0-4AA4-8259-DDC882AF9D3B}"/>
              </a:ext>
            </a:extLst>
          </p:cNvPr>
          <p:cNvSpPr/>
          <p:nvPr/>
        </p:nvSpPr>
        <p:spPr>
          <a:xfrm>
            <a:off x="1605521" y="5035866"/>
            <a:ext cx="201564" cy="174308"/>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238E9D0E-BFF3-44DE-ADD6-FB10082F2886}"/>
              </a:ext>
            </a:extLst>
          </p:cNvPr>
          <p:cNvSpPr/>
          <p:nvPr/>
        </p:nvSpPr>
        <p:spPr>
          <a:xfrm>
            <a:off x="2869965" y="5035866"/>
            <a:ext cx="201564" cy="174308"/>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B650E632-6F94-4526-9E04-B9997DCD8E09}"/>
              </a:ext>
            </a:extLst>
          </p:cNvPr>
          <p:cNvSpPr/>
          <p:nvPr/>
        </p:nvSpPr>
        <p:spPr>
          <a:xfrm>
            <a:off x="7179474" y="5028692"/>
            <a:ext cx="183250" cy="174308"/>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E8FEE647-7E15-4D2F-8316-2E35858EDC9A}"/>
              </a:ext>
            </a:extLst>
          </p:cNvPr>
          <p:cNvSpPr/>
          <p:nvPr/>
        </p:nvSpPr>
        <p:spPr>
          <a:xfrm>
            <a:off x="9684594" y="5028691"/>
            <a:ext cx="183250" cy="174308"/>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Slide Number Placeholder 3">
            <a:extLst>
              <a:ext uri="{FF2B5EF4-FFF2-40B4-BE49-F238E27FC236}">
                <a16:creationId xmlns:a16="http://schemas.microsoft.com/office/drawing/2014/main" id="{BEA8A4AE-B605-4004-840F-FF7C8B9575DF}"/>
              </a:ext>
            </a:extLst>
          </p:cNvPr>
          <p:cNvSpPr>
            <a:spLocks noGrp="1"/>
          </p:cNvSpPr>
          <p:nvPr>
            <p:ph type="sldNum" sz="quarter" idx="12"/>
          </p:nvPr>
        </p:nvSpPr>
        <p:spPr/>
        <p:txBody>
          <a:bodyPr/>
          <a:lstStyle/>
          <a:p>
            <a:fld id="{028984AA-A247-45FC-8370-5FBA485B73EE}" type="slidenum">
              <a:rPr lang="nl-NL" smtClean="0"/>
              <a:t>31</a:t>
            </a:fld>
            <a:endParaRPr lang="nl-NL"/>
          </a:p>
        </p:txBody>
      </p:sp>
    </p:spTree>
    <p:extLst>
      <p:ext uri="{BB962C8B-B14F-4D97-AF65-F5344CB8AC3E}">
        <p14:creationId xmlns:p14="http://schemas.microsoft.com/office/powerpoint/2010/main" val="1014547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A0CE57F1-4455-4157-A81F-AC9FE6867F6E}"/>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7738848" y="731496"/>
            <a:ext cx="3655772" cy="1913361"/>
          </a:xfrm>
          <a:prstGeom prst="rect">
            <a:avLst/>
          </a:prstGeom>
        </p:spPr>
      </p:pic>
      <p:pic>
        <p:nvPicPr>
          <p:cNvPr id="13" name="Picture 1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title="IguanaTex Bitmap Display">
            <a:extLst>
              <a:ext uri="{FF2B5EF4-FFF2-40B4-BE49-F238E27FC236}">
                <a16:creationId xmlns:a16="http://schemas.microsoft.com/office/drawing/2014/main" id="{66A556CB-72B6-4CA9-9543-04B5E0A77878}"/>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169" y="736998"/>
            <a:ext cx="3283200" cy="1503086"/>
          </a:xfrm>
          <a:prstGeom prst="rect">
            <a:avLst/>
          </a:prstGeom>
        </p:spPr>
      </p:pic>
      <p:cxnSp>
        <p:nvCxnSpPr>
          <p:cNvPr id="5" name="Straight Connector 4">
            <a:extLst>
              <a:ext uri="{FF2B5EF4-FFF2-40B4-BE49-F238E27FC236}">
                <a16:creationId xmlns:a16="http://schemas.microsoft.com/office/drawing/2014/main" id="{C89D5371-130A-42DA-A43F-AD3C6360AFE4}"/>
              </a:ext>
            </a:extLst>
          </p:cNvPr>
          <p:cNvCxnSpPr/>
          <p:nvPr/>
        </p:nvCxnSpPr>
        <p:spPr>
          <a:xfrm>
            <a:off x="5696852" y="0"/>
            <a:ext cx="0" cy="685800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pic>
        <p:nvPicPr>
          <p:cNvPr id="7" name="Picture 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title="IguanaTex Bitmap Display">
            <a:extLst>
              <a:ext uri="{FF2B5EF4-FFF2-40B4-BE49-F238E27FC236}">
                <a16:creationId xmlns:a16="http://schemas.microsoft.com/office/drawing/2014/main" id="{3F4094A1-773E-4A3F-B033-1388E62AF894}"/>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8366526" y="305555"/>
            <a:ext cx="1624381" cy="184381"/>
          </a:xfrm>
          <a:prstGeom prst="rect">
            <a:avLst/>
          </a:prstGeom>
        </p:spPr>
      </p:pic>
      <p:pic>
        <p:nvPicPr>
          <p:cNvPr id="15" name="Picture 1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title="IguanaTex Bitmap Display">
            <a:extLst>
              <a:ext uri="{FF2B5EF4-FFF2-40B4-BE49-F238E27FC236}">
                <a16:creationId xmlns:a16="http://schemas.microsoft.com/office/drawing/2014/main" id="{B8530082-CFEB-4829-9230-E46A9D13EA7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105865" y="305555"/>
            <a:ext cx="563809" cy="184381"/>
          </a:xfrm>
          <a:prstGeom prst="rect">
            <a:avLst/>
          </a:prstGeom>
        </p:spPr>
      </p:pic>
      <p:cxnSp>
        <p:nvCxnSpPr>
          <p:cNvPr id="16" name="Straight Connector 15">
            <a:extLst>
              <a:ext uri="{FF2B5EF4-FFF2-40B4-BE49-F238E27FC236}">
                <a16:creationId xmlns:a16="http://schemas.microsoft.com/office/drawing/2014/main" id="{6DEC732D-C388-40E1-B96E-ED7192409CB9}"/>
              </a:ext>
            </a:extLst>
          </p:cNvPr>
          <p:cNvCxnSpPr>
            <a:cxnSpLocks/>
          </p:cNvCxnSpPr>
          <p:nvPr/>
        </p:nvCxnSpPr>
        <p:spPr>
          <a:xfrm>
            <a:off x="0" y="2762250"/>
            <a:ext cx="12192000" cy="0"/>
          </a:xfrm>
          <a:prstGeom prst="line">
            <a:avLst/>
          </a:prstGeom>
          <a:ln w="114300">
            <a:solidFill>
              <a:srgbClr val="00AEE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E892DF9-F809-436B-8254-F1716BBC051B}"/>
              </a:ext>
            </a:extLst>
          </p:cNvPr>
          <p:cNvSpPr/>
          <p:nvPr/>
        </p:nvSpPr>
        <p:spPr>
          <a:xfrm>
            <a:off x="1452562" y="1819278"/>
            <a:ext cx="740559" cy="450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09DDE286-A3D8-4324-8ED6-878977E42FC9}"/>
              </a:ext>
            </a:extLst>
          </p:cNvPr>
          <p:cNvSpPr/>
          <p:nvPr/>
        </p:nvSpPr>
        <p:spPr>
          <a:xfrm>
            <a:off x="8470105" y="2174082"/>
            <a:ext cx="561975" cy="3119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 1 \,\text{d}{\Omega}&#10;\end{equation*}&#10;&#10;&#10;\end{document}" title="IguanaTex Bitmap Display">
            <a:extLst>
              <a:ext uri="{FF2B5EF4-FFF2-40B4-BE49-F238E27FC236}">
                <a16:creationId xmlns:a16="http://schemas.microsoft.com/office/drawing/2014/main" id="{43D3EAE6-737E-4932-812A-D08C8FC65E15}"/>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1998435" y="4639667"/>
            <a:ext cx="778667" cy="725333"/>
          </a:xfrm>
          <a:prstGeom prst="rect">
            <a:avLst/>
          </a:prstGeom>
        </p:spPr>
      </p:pic>
      <p:pic>
        <p:nvPicPr>
          <p:cNvPr id="6" name="Picture 5"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V}(\phi) := \int\limits_{\Omega}(1-H(\phi)) \,\text{d}{\Omega}&#10;\end{equation*}&#10;&#10;&#10;\end{document}" title="IguanaTex Bitmap Display">
            <a:extLst>
              <a:ext uri="{FF2B5EF4-FFF2-40B4-BE49-F238E27FC236}">
                <a16:creationId xmlns:a16="http://schemas.microsoft.com/office/drawing/2014/main" id="{557E5D2F-1525-497F-8D6E-BCFE53A6D160}"/>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7562331" y="4639667"/>
            <a:ext cx="2764190" cy="725333"/>
          </a:xfrm>
          <a:prstGeom prst="rect">
            <a:avLst/>
          </a:prstGeom>
        </p:spPr>
      </p:pic>
      <p:sp>
        <p:nvSpPr>
          <p:cNvPr id="17" name="Oval 16">
            <a:extLst>
              <a:ext uri="{FF2B5EF4-FFF2-40B4-BE49-F238E27FC236}">
                <a16:creationId xmlns:a16="http://schemas.microsoft.com/office/drawing/2014/main" id="{7F034C70-9770-4DD4-B679-0CF3773986C2}"/>
              </a:ext>
            </a:extLst>
          </p:cNvPr>
          <p:cNvSpPr/>
          <p:nvPr/>
        </p:nvSpPr>
        <p:spPr>
          <a:xfrm>
            <a:off x="1947869" y="5212579"/>
            <a:ext cx="225929" cy="195182"/>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8E8357C1-5C2B-438E-AA33-BE0FFEBBFA44}"/>
              </a:ext>
            </a:extLst>
          </p:cNvPr>
          <p:cNvSpPr/>
          <p:nvPr/>
        </p:nvSpPr>
        <p:spPr>
          <a:xfrm>
            <a:off x="8470105" y="5211707"/>
            <a:ext cx="214311" cy="195182"/>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lide Number Placeholder 7">
            <a:extLst>
              <a:ext uri="{FF2B5EF4-FFF2-40B4-BE49-F238E27FC236}">
                <a16:creationId xmlns:a16="http://schemas.microsoft.com/office/drawing/2014/main" id="{73939E76-B621-4B3D-A189-9FAF7F2A001F}"/>
              </a:ext>
            </a:extLst>
          </p:cNvPr>
          <p:cNvSpPr>
            <a:spLocks noGrp="1"/>
          </p:cNvSpPr>
          <p:nvPr>
            <p:ph type="sldNum" sz="quarter" idx="12"/>
          </p:nvPr>
        </p:nvSpPr>
        <p:spPr/>
        <p:txBody>
          <a:bodyPr/>
          <a:lstStyle/>
          <a:p>
            <a:fld id="{028984AA-A247-45FC-8370-5FBA485B73EE}" type="slidenum">
              <a:rPr lang="nl-NL" smtClean="0"/>
              <a:t>32</a:t>
            </a:fld>
            <a:endParaRPr lang="nl-NL"/>
          </a:p>
        </p:txBody>
      </p:sp>
    </p:spTree>
    <p:extLst>
      <p:ext uri="{BB962C8B-B14F-4D97-AF65-F5344CB8AC3E}">
        <p14:creationId xmlns:p14="http://schemas.microsoft.com/office/powerpoint/2010/main" val="4223591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5149049"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General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algorithm</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24" name="Picture 2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numerate}&#10;\item Initialise level-set function at $t=0$ (FEM)\\&#10;\item Find displacement $\textbf{u}$ from $\tilde{a}(\textbf{u}, \textbf{v}, \phi)=\tilde{l}(\textbf{v},\phi)$\\&#10;\item Find optimisation parameters\\&#10;\item Update level-set function based on previous step\\&#10;\item Return to step 2. until convergence&#10;\end{enumerate}&#10;&#10;&#10;\end{document}" title="IguanaTex Bitmap Display">
            <a:extLst>
              <a:ext uri="{FF2B5EF4-FFF2-40B4-BE49-F238E27FC236}">
                <a16:creationId xmlns:a16="http://schemas.microsoft.com/office/drawing/2014/main" id="{C6D5FA82-8FE2-45F3-910F-F84DF7B5785A}"/>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228012" y="1560772"/>
            <a:ext cx="6832852" cy="4170564"/>
          </a:xfrm>
          <a:prstGeom prst="rect">
            <a:avLst/>
          </a:prstGeom>
        </p:spPr>
      </p:pic>
      <p:sp>
        <p:nvSpPr>
          <p:cNvPr id="2" name="Rectangle 1">
            <a:extLst>
              <a:ext uri="{FF2B5EF4-FFF2-40B4-BE49-F238E27FC236}">
                <a16:creationId xmlns:a16="http://schemas.microsoft.com/office/drawing/2014/main" id="{D9137FF3-A8A6-4937-B35F-EFAA50977690}"/>
              </a:ext>
            </a:extLst>
          </p:cNvPr>
          <p:cNvSpPr/>
          <p:nvPr/>
        </p:nvSpPr>
        <p:spPr>
          <a:xfrm>
            <a:off x="3552825" y="1495425"/>
            <a:ext cx="58293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extLst>
              <a:ext uri="{FF2B5EF4-FFF2-40B4-BE49-F238E27FC236}">
                <a16:creationId xmlns:a16="http://schemas.microsoft.com/office/drawing/2014/main" id="{211DF5B4-72B4-46AD-AE7F-6C6CE2154E1E}"/>
              </a:ext>
            </a:extLst>
          </p:cNvPr>
          <p:cNvSpPr/>
          <p:nvPr/>
        </p:nvSpPr>
        <p:spPr>
          <a:xfrm>
            <a:off x="3552824" y="2391170"/>
            <a:ext cx="603885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3FBE9C08-0545-45B8-8E1B-24699E78E7D8}"/>
              </a:ext>
            </a:extLst>
          </p:cNvPr>
          <p:cNvSpPr/>
          <p:nvPr/>
        </p:nvSpPr>
        <p:spPr>
          <a:xfrm>
            <a:off x="3552825" y="3376354"/>
            <a:ext cx="58293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extLst>
              <a:ext uri="{FF2B5EF4-FFF2-40B4-BE49-F238E27FC236}">
                <a16:creationId xmlns:a16="http://schemas.microsoft.com/office/drawing/2014/main" id="{9F2ACD03-41DE-4E58-8C4A-5BF0625A4107}"/>
              </a:ext>
            </a:extLst>
          </p:cNvPr>
          <p:cNvSpPr/>
          <p:nvPr/>
        </p:nvSpPr>
        <p:spPr>
          <a:xfrm>
            <a:off x="3552824" y="4356123"/>
            <a:ext cx="6638926"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extLst>
              <a:ext uri="{FF2B5EF4-FFF2-40B4-BE49-F238E27FC236}">
                <a16:creationId xmlns:a16="http://schemas.microsoft.com/office/drawing/2014/main" id="{28E495C8-8821-4EBB-AD21-A757577C9525}"/>
              </a:ext>
            </a:extLst>
          </p:cNvPr>
          <p:cNvSpPr/>
          <p:nvPr/>
        </p:nvSpPr>
        <p:spPr>
          <a:xfrm>
            <a:off x="3552824" y="5335892"/>
            <a:ext cx="58293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4C93744F-87A9-4CE4-A2D3-E07819E8902A}"/>
              </a:ext>
            </a:extLst>
          </p:cNvPr>
          <p:cNvSpPr>
            <a:spLocks noGrp="1"/>
          </p:cNvSpPr>
          <p:nvPr>
            <p:ph type="sldNum" sz="quarter" idx="12"/>
          </p:nvPr>
        </p:nvSpPr>
        <p:spPr/>
        <p:txBody>
          <a:bodyPr/>
          <a:lstStyle/>
          <a:p>
            <a:fld id="{028984AA-A247-45FC-8370-5FBA485B73EE}" type="slidenum">
              <a:rPr lang="nl-NL" smtClean="0"/>
              <a:t>33</a:t>
            </a:fld>
            <a:endParaRPr lang="nl-NL"/>
          </a:p>
        </p:txBody>
      </p:sp>
      <p:sp>
        <p:nvSpPr>
          <p:cNvPr id="31" name="TextBox 30">
            <a:extLst>
              <a:ext uri="{FF2B5EF4-FFF2-40B4-BE49-F238E27FC236}">
                <a16:creationId xmlns:a16="http://schemas.microsoft.com/office/drawing/2014/main" id="{F8F392FB-2FA5-44CF-B133-CF89D44BBFAE}"/>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662778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fontScale="85000" lnSpcReduction="10000"/>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Thesis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objectives</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for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MCP</a:t>
            </a: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504175" y="1921195"/>
            <a:ext cx="8823886" cy="4355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342900" marR="0" lvl="2" indent="-342900" algn="l" defTabSz="719137" rtl="0" eaLnBrk="1" fontAlgn="auto" latinLnBrk="0" hangingPunct="1">
              <a:lnSpc>
                <a:spcPct val="90000"/>
              </a:lnSpc>
              <a:spcBef>
                <a:spcPts val="1200"/>
              </a:spcBef>
              <a:spcAft>
                <a:spcPts val="0"/>
              </a:spcAft>
              <a:buClr>
                <a:srgbClr val="00A6D6"/>
              </a:buClr>
              <a:buSzTx/>
              <a:buFont typeface="Wingdings" panose="05000000000000000000" pitchFamily="2" charset="2"/>
              <a:buChar char="q"/>
              <a:tabLst/>
              <a:defRPr/>
            </a:pPr>
            <a:r>
              <a:rPr lang="en-US" sz="2400" kern="0" dirty="0"/>
              <a:t>Derive level-set embedded MCP</a:t>
            </a:r>
            <a:br>
              <a:rPr lang="en-US" sz="2400" kern="0" dirty="0"/>
            </a:br>
            <a:endParaRPr lang="en-US" sz="2400" kern="0" dirty="0"/>
          </a:p>
          <a:p>
            <a:pPr marR="0" lvl="2" algn="l" defTabSz="719137" rtl="0" eaLnBrk="1" fontAlgn="auto" latinLnBrk="0" hangingPunct="1">
              <a:lnSpc>
                <a:spcPct val="90000"/>
              </a:lnSpc>
              <a:spcBef>
                <a:spcPts val="1200"/>
              </a:spcBef>
              <a:spcAft>
                <a:spcPts val="0"/>
              </a:spcAft>
              <a:buClr>
                <a:srgbClr val="00A6D6"/>
              </a:buClr>
              <a:buSzTx/>
              <a:tabLst/>
              <a:defRPr/>
            </a:pPr>
            <a:endParaRPr lang="en-US" sz="2400" kern="0" dirty="0"/>
          </a:p>
          <a:p>
            <a:pPr marL="342900" marR="0" lvl="2" indent="-342900" algn="l" defTabSz="719137" rtl="0" eaLnBrk="1" fontAlgn="auto" latinLnBrk="0" hangingPunct="1">
              <a:lnSpc>
                <a:spcPct val="90000"/>
              </a:lnSpc>
              <a:spcBef>
                <a:spcPts val="1200"/>
              </a:spcBef>
              <a:spcAft>
                <a:spcPts val="0"/>
              </a:spcAft>
              <a:buClr>
                <a:srgbClr val="00A6D6"/>
              </a:buClr>
              <a:buSzTx/>
              <a:buFont typeface="Wingdings" panose="05000000000000000000" pitchFamily="2" charset="2"/>
              <a:buChar char="q"/>
              <a:tabLst/>
              <a:defRPr/>
            </a:pPr>
            <a:r>
              <a:rPr kumimoji="0" lang="nl-NL" sz="2400" b="0" i="0" u="none" strike="noStrike" kern="0" cap="none" spc="0" normalizeH="0" baseline="0" noProof="0" dirty="0" err="1">
                <a:ln>
                  <a:noFill/>
                </a:ln>
                <a:solidFill>
                  <a:srgbClr val="000000"/>
                </a:solidFill>
                <a:effectLst/>
                <a:uLnTx/>
                <a:uFillTx/>
                <a:latin typeface="Arial"/>
                <a:cs typeface="Arial"/>
                <a:sym typeface="Arial"/>
              </a:rPr>
              <a:t>Solve</a:t>
            </a:r>
            <a:r>
              <a:rPr kumimoji="0" lang="nl-NL" sz="2400" b="0" i="0" u="none" strike="noStrike" kern="0" cap="none" spc="0" normalizeH="0" baseline="0" noProof="0" dirty="0">
                <a:ln>
                  <a:noFill/>
                </a:ln>
                <a:solidFill>
                  <a:srgbClr val="000000"/>
                </a:solidFill>
                <a:effectLst/>
                <a:uLnTx/>
                <a:uFillTx/>
                <a:latin typeface="Arial"/>
                <a:cs typeface="Arial"/>
                <a:sym typeface="Arial"/>
              </a:rPr>
              <a:t> </a:t>
            </a:r>
            <a:r>
              <a:rPr kumimoji="0" lang="nl-NL" sz="2400" b="0" i="0" u="none" strike="noStrike" kern="0" cap="none" spc="0" normalizeH="0" baseline="0" noProof="0" dirty="0" err="1">
                <a:ln>
                  <a:noFill/>
                </a:ln>
                <a:solidFill>
                  <a:srgbClr val="000000"/>
                </a:solidFill>
                <a:effectLst/>
                <a:uLnTx/>
                <a:uFillTx/>
                <a:latin typeface="Arial"/>
                <a:cs typeface="Arial"/>
                <a:sym typeface="Arial"/>
              </a:rPr>
              <a:t>it</a:t>
            </a:r>
            <a:r>
              <a:rPr kumimoji="0" lang="nl-NL" sz="2400" b="0" i="0" u="none" strike="noStrike" kern="0" cap="none" spc="0" normalizeH="0" baseline="0" noProof="0" dirty="0">
                <a:ln>
                  <a:noFill/>
                </a:ln>
                <a:solidFill>
                  <a:srgbClr val="000000"/>
                </a:solidFill>
                <a:effectLst/>
                <a:uLnTx/>
                <a:uFillTx/>
                <a:latin typeface="Arial"/>
                <a:cs typeface="Arial"/>
                <a:sym typeface="Arial"/>
              </a:rPr>
              <a:t> </a:t>
            </a:r>
            <a:r>
              <a:rPr kumimoji="0" lang="nl-NL" sz="2400" b="0" i="0" u="none" strike="noStrike" kern="0" cap="none" spc="0" normalizeH="0" baseline="0" noProof="0" dirty="0" err="1">
                <a:ln>
                  <a:noFill/>
                </a:ln>
                <a:solidFill>
                  <a:srgbClr val="000000"/>
                </a:solidFill>
                <a:effectLst/>
                <a:uLnTx/>
                <a:uFillTx/>
                <a:latin typeface="Arial"/>
                <a:cs typeface="Arial"/>
                <a:sym typeface="Arial"/>
              </a:rPr>
              <a:t>numerically</a:t>
            </a:r>
            <a:r>
              <a:rPr kumimoji="0" lang="nl-NL" sz="2400" b="0" i="0" u="none" strike="noStrike" kern="0" cap="none" spc="0" normalizeH="0" baseline="0" noProof="0" dirty="0">
                <a:ln>
                  <a:noFill/>
                </a:ln>
                <a:solidFill>
                  <a:srgbClr val="000000"/>
                </a:solidFill>
                <a:effectLst/>
                <a:uLnTx/>
                <a:uFillTx/>
                <a:latin typeface="Arial"/>
                <a:cs typeface="Arial"/>
                <a:sym typeface="Arial"/>
              </a:rPr>
              <a:t> =&gt; </a:t>
            </a:r>
            <a:r>
              <a:rPr kumimoji="0" lang="nl-NL" sz="2400" b="0" i="0" u="none" strike="noStrike" kern="0" cap="none" spc="0" normalizeH="0" baseline="0" noProof="0" dirty="0" err="1">
                <a:ln>
                  <a:noFill/>
                </a:ln>
                <a:solidFill>
                  <a:srgbClr val="000000"/>
                </a:solidFill>
                <a:effectLst/>
                <a:uLnTx/>
                <a:uFillTx/>
                <a:latin typeface="Arial"/>
                <a:cs typeface="Arial"/>
                <a:sym typeface="Arial"/>
              </a:rPr>
              <a:t>algorithm</a:t>
            </a:r>
            <a:endParaRPr lang="nl-NL" sz="2400" kern="0" dirty="0"/>
          </a:p>
          <a:p>
            <a:pPr marR="0" lvl="2" algn="l" defTabSz="719137" rtl="0" eaLnBrk="1" fontAlgn="auto" latinLnBrk="0" hangingPunct="1">
              <a:lnSpc>
                <a:spcPct val="90000"/>
              </a:lnSpc>
              <a:spcBef>
                <a:spcPts val="1200"/>
              </a:spcBef>
              <a:spcAft>
                <a:spcPts val="0"/>
              </a:spcAft>
              <a:buClr>
                <a:srgbClr val="00A6D6"/>
              </a:buClr>
              <a:buSzTx/>
              <a:tabLst/>
              <a:defRPr/>
            </a:pPr>
            <a:endParaRPr lang="nl-NL" sz="2400" kern="0" dirty="0"/>
          </a:p>
          <a:p>
            <a:pPr marL="342900" marR="0" lvl="2" indent="-342900" algn="l" defTabSz="719137" rtl="0" eaLnBrk="1" fontAlgn="auto" latinLnBrk="0" hangingPunct="1">
              <a:lnSpc>
                <a:spcPct val="90000"/>
              </a:lnSpc>
              <a:spcBef>
                <a:spcPts val="1200"/>
              </a:spcBef>
              <a:spcAft>
                <a:spcPts val="0"/>
              </a:spcAft>
              <a:buClr>
                <a:srgbClr val="00A6D6"/>
              </a:buClr>
              <a:buSzTx/>
              <a:buFont typeface="Wingdings" panose="05000000000000000000" pitchFamily="2" charset="2"/>
              <a:buChar char="q"/>
              <a:tabLst/>
              <a:defRPr/>
            </a:pPr>
            <a:endParaRPr kumimoji="0" lang="nl-NL" sz="2400" b="0" i="0" u="none" strike="noStrike" kern="0" cap="none" spc="0" normalizeH="0" baseline="0" noProof="0" dirty="0">
              <a:ln>
                <a:noFill/>
              </a:ln>
              <a:solidFill>
                <a:srgbClr val="000000"/>
              </a:solidFill>
              <a:effectLst/>
              <a:uLnTx/>
              <a:uFillTx/>
              <a:latin typeface="Arial"/>
              <a:cs typeface="Arial"/>
              <a:sym typeface="Arial"/>
            </a:endParaRPr>
          </a:p>
          <a:p>
            <a:pPr marR="0" lvl="2" algn="l" defTabSz="719137" rtl="0" eaLnBrk="1" fontAlgn="auto" latinLnBrk="0" hangingPunct="1">
              <a:lnSpc>
                <a:spcPct val="90000"/>
              </a:lnSpc>
              <a:spcBef>
                <a:spcPts val="1200"/>
              </a:spcBef>
              <a:spcAft>
                <a:spcPts val="0"/>
              </a:spcAft>
              <a:buClr>
                <a:srgbClr val="00A6D6"/>
              </a:buClr>
              <a:buSzTx/>
              <a:tabLst/>
              <a:defRPr/>
            </a:pPr>
            <a:endParaRPr kumimoji="0" lang="nl-NL" sz="2400" b="0" i="0" u="none" strike="noStrike" kern="0" cap="none" spc="0" normalizeH="0" baseline="0" noProof="0" dirty="0">
              <a:ln>
                <a:noFill/>
              </a:ln>
              <a:solidFill>
                <a:srgbClr val="000000"/>
              </a:solidFill>
              <a:effectLst/>
              <a:uLnTx/>
              <a:uFillTx/>
              <a:latin typeface="Arial"/>
              <a:cs typeface="Arial"/>
              <a:sym typeface="Arial"/>
            </a:endParaRPr>
          </a:p>
          <a:p>
            <a:pPr marL="342900" marR="0" lvl="2" indent="-342900" algn="l" defTabSz="719137" rtl="0" eaLnBrk="1" fontAlgn="auto" latinLnBrk="0" hangingPunct="1">
              <a:lnSpc>
                <a:spcPct val="90000"/>
              </a:lnSpc>
              <a:spcBef>
                <a:spcPts val="1200"/>
              </a:spcBef>
              <a:spcAft>
                <a:spcPts val="0"/>
              </a:spcAft>
              <a:buClr>
                <a:srgbClr val="00A6D6"/>
              </a:buClr>
              <a:buSzTx/>
              <a:buFont typeface="Wingdings" panose="05000000000000000000" pitchFamily="2" charset="2"/>
              <a:buChar char="q"/>
              <a:tabLst/>
              <a:defRPr/>
            </a:pPr>
            <a:r>
              <a:rPr lang="nl-NL" sz="2400" kern="0" dirty="0" err="1"/>
              <a:t>Compare</a:t>
            </a:r>
            <a:r>
              <a:rPr lang="nl-NL" sz="2400" kern="0" dirty="0"/>
              <a:t> </a:t>
            </a:r>
            <a:r>
              <a:rPr lang="nl-NL" sz="2400" kern="0" dirty="0" err="1"/>
              <a:t>to</a:t>
            </a:r>
            <a:r>
              <a:rPr lang="nl-NL" sz="2400" kern="0" dirty="0"/>
              <a:t> 2 benchmarks: </a:t>
            </a:r>
            <a:r>
              <a:rPr lang="nl-NL" sz="2400" kern="0" dirty="0" err="1"/>
              <a:t>cantilever</a:t>
            </a:r>
            <a:r>
              <a:rPr lang="nl-NL" sz="2400" kern="0"/>
              <a:t> &amp; </a:t>
            </a:r>
            <a:r>
              <a:rPr lang="nl-NL" sz="2400" kern="0" dirty="0"/>
              <a:t>MBB </a:t>
            </a:r>
            <a:r>
              <a:rPr lang="nl-NL" sz="2400" kern="0" dirty="0" err="1"/>
              <a:t>beam</a:t>
            </a:r>
            <a:endParaRPr kumimoji="0" lang="nl-NL"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366C7A19-8720-48B3-9D27-AF18F96496B8}"/>
              </a:ext>
            </a:extLst>
          </p:cNvPr>
          <p:cNvSpPr txBox="1"/>
          <p:nvPr/>
        </p:nvSpPr>
        <p:spPr>
          <a:xfrm>
            <a:off x="2200275" y="1733550"/>
            <a:ext cx="981075" cy="584775"/>
          </a:xfrm>
          <a:prstGeom prst="rect">
            <a:avLst/>
          </a:prstGeom>
          <a:noFill/>
        </p:spPr>
        <p:txBody>
          <a:bodyPr wrap="square" rtlCol="0">
            <a:spAutoFit/>
          </a:bodyPr>
          <a:lstStyle/>
          <a:p>
            <a:pPr algn="ctr"/>
            <a:r>
              <a:rPr lang="en-US" sz="3200" dirty="0">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nl-NL" sz="3200" dirty="0">
              <a:solidFill>
                <a:srgbClr val="00B05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281569-FE1F-4854-B5A4-9C8160306382}"/>
              </a:ext>
            </a:extLst>
          </p:cNvPr>
          <p:cNvSpPr txBox="1"/>
          <p:nvPr/>
        </p:nvSpPr>
        <p:spPr>
          <a:xfrm>
            <a:off x="2776537" y="3558986"/>
            <a:ext cx="8660355" cy="138499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Write a code based on:</a:t>
            </a:r>
          </a:p>
          <a:p>
            <a:pPr lvl="1">
              <a:buClr>
                <a:srgbClr val="00AEEF"/>
              </a:buClr>
              <a:buFont typeface="Wingdings" panose="05000000000000000000" pitchFamily="2" charset="2"/>
              <a:buChar char="Ø"/>
            </a:pPr>
            <a:r>
              <a:rPr lang="nl-NL" sz="1600" b="0" i="0" dirty="0">
                <a:effectLst/>
                <a:latin typeface="Arial" panose="020B0604020202020204" pitchFamily="34" charset="0"/>
                <a:cs typeface="Arial" panose="020B0604020202020204" pitchFamily="34" charset="0"/>
              </a:rPr>
              <a:t>	K. </a:t>
            </a:r>
            <a:r>
              <a:rPr lang="nl-NL" sz="1600" b="0" i="0" dirty="0" err="1">
                <a:effectLst/>
                <a:latin typeface="Arial" panose="020B0604020202020204" pitchFamily="34" charset="0"/>
                <a:cs typeface="Arial" panose="020B0604020202020204" pitchFamily="34" charset="0"/>
              </a:rPr>
              <a:t>Yaji</a:t>
            </a:r>
            <a:r>
              <a:rPr lang="nl-NL" sz="1600" b="0" i="0" dirty="0">
                <a:effectLst/>
                <a:latin typeface="Arial" panose="020B0604020202020204" pitchFamily="34" charset="0"/>
                <a:cs typeface="Arial" panose="020B0604020202020204" pitchFamily="34" charset="0"/>
              </a:rPr>
              <a:t>, M. </a:t>
            </a:r>
            <a:r>
              <a:rPr lang="nl-NL" sz="1600" b="0" i="0" dirty="0" err="1">
                <a:effectLst/>
                <a:latin typeface="Arial" panose="020B0604020202020204" pitchFamily="34" charset="0"/>
                <a:cs typeface="Arial" panose="020B0604020202020204" pitchFamily="34" charset="0"/>
              </a:rPr>
              <a:t>Otomori</a:t>
            </a:r>
            <a:r>
              <a:rPr lang="nl-NL" sz="1600" b="0" i="0" dirty="0">
                <a:effectLst/>
                <a:latin typeface="Arial" panose="020B0604020202020204" pitchFamily="34" charset="0"/>
                <a:cs typeface="Arial" panose="020B0604020202020204" pitchFamily="34" charset="0"/>
              </a:rPr>
              <a:t>, T. </a:t>
            </a:r>
            <a:r>
              <a:rPr lang="nl-NL" sz="1600" b="0" i="0" dirty="0" err="1">
                <a:effectLst/>
                <a:latin typeface="Arial" panose="020B0604020202020204" pitchFamily="34" charset="0"/>
                <a:cs typeface="Arial" panose="020B0604020202020204" pitchFamily="34" charset="0"/>
              </a:rPr>
              <a:t>Yamada</a:t>
            </a:r>
            <a:r>
              <a:rPr lang="nl-NL" sz="1600" b="0" i="0" dirty="0">
                <a:effectLst/>
                <a:latin typeface="Arial" panose="020B0604020202020204" pitchFamily="34" charset="0"/>
                <a:cs typeface="Arial" panose="020B0604020202020204" pitchFamily="34" charset="0"/>
              </a:rPr>
              <a:t>, K. </a:t>
            </a:r>
            <a:r>
              <a:rPr lang="nl-NL" sz="1600" b="0" i="0" dirty="0" err="1">
                <a:effectLst/>
                <a:latin typeface="Arial" panose="020B0604020202020204" pitchFamily="34" charset="0"/>
                <a:cs typeface="Arial" panose="020B0604020202020204" pitchFamily="34" charset="0"/>
              </a:rPr>
              <a:t>Izui</a:t>
            </a:r>
            <a:r>
              <a:rPr lang="nl-NL" sz="1600" b="0" i="0" dirty="0">
                <a:effectLst/>
                <a:latin typeface="Arial" panose="020B0604020202020204" pitchFamily="34" charset="0"/>
                <a:cs typeface="Arial" panose="020B0604020202020204" pitchFamily="34" charset="0"/>
              </a:rPr>
              <a:t>, S. </a:t>
            </a:r>
            <a:r>
              <a:rPr lang="nl-NL" sz="1600" b="0" i="0" dirty="0" err="1">
                <a:effectLst/>
                <a:latin typeface="Arial" panose="020B0604020202020204" pitchFamily="34" charset="0"/>
                <a:cs typeface="Arial" panose="020B0604020202020204" pitchFamily="34" charset="0"/>
              </a:rPr>
              <a:t>Nishiwaki</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and</a:t>
            </a:r>
            <a:r>
              <a:rPr lang="nl-NL" sz="1600" b="0" i="0" dirty="0">
                <a:effectLst/>
                <a:latin typeface="Arial" panose="020B0604020202020204" pitchFamily="34" charset="0"/>
                <a:cs typeface="Arial" panose="020B0604020202020204" pitchFamily="34" charset="0"/>
              </a:rPr>
              <a:t> O. </a:t>
            </a:r>
            <a:r>
              <a:rPr lang="nl-NL" sz="1600" b="0" i="0" dirty="0" err="1">
                <a:effectLst/>
                <a:latin typeface="Arial" panose="020B0604020202020204" pitchFamily="34" charset="0"/>
                <a:cs typeface="Arial" panose="020B0604020202020204" pitchFamily="34" charset="0"/>
              </a:rPr>
              <a:t>Pironneau</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Shapeand</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topology</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optimization</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based</a:t>
            </a:r>
            <a:r>
              <a:rPr lang="nl-NL" sz="1600" b="0" i="0" dirty="0">
                <a:effectLst/>
                <a:latin typeface="Arial" panose="020B0604020202020204" pitchFamily="34" charset="0"/>
                <a:cs typeface="Arial" panose="020B0604020202020204" pitchFamily="34" charset="0"/>
              </a:rPr>
              <a:t> on </a:t>
            </a:r>
            <a:r>
              <a:rPr lang="nl-NL" sz="1600" b="0" i="0" dirty="0" err="1">
                <a:effectLst/>
                <a:latin typeface="Arial" panose="020B0604020202020204" pitchFamily="34" charset="0"/>
                <a:cs typeface="Arial" panose="020B0604020202020204" pitchFamily="34" charset="0"/>
              </a:rPr>
              <a:t>the</a:t>
            </a:r>
            <a:r>
              <a:rPr lang="nl-NL" sz="1600" b="0" i="0" dirty="0">
                <a:effectLst/>
                <a:latin typeface="Arial" panose="020B0604020202020204" pitchFamily="34" charset="0"/>
                <a:cs typeface="Arial" panose="020B0604020202020204" pitchFamily="34" charset="0"/>
              </a:rPr>
              <a:t> </a:t>
            </a:r>
            <a:r>
              <a:rPr lang="nl-NL" sz="1600" b="0" i="0" dirty="0" err="1">
                <a:effectLst/>
                <a:latin typeface="Arial" panose="020B0604020202020204" pitchFamily="34" charset="0"/>
                <a:cs typeface="Arial" panose="020B0604020202020204" pitchFamily="34" charset="0"/>
              </a:rPr>
              <a:t>convected</a:t>
            </a:r>
            <a:r>
              <a:rPr lang="nl-NL" sz="1600" b="0" i="0" dirty="0">
                <a:effectLst/>
                <a:latin typeface="Arial" panose="020B0604020202020204" pitchFamily="34" charset="0"/>
                <a:cs typeface="Arial" panose="020B0604020202020204" pitchFamily="34" charset="0"/>
              </a:rPr>
              <a:t> level set </a:t>
            </a:r>
            <a:r>
              <a:rPr lang="nl-NL" sz="1600" b="0" i="0" dirty="0" err="1">
                <a:effectLst/>
                <a:latin typeface="Arial" panose="020B0604020202020204" pitchFamily="34" charset="0"/>
                <a:cs typeface="Arial" panose="020B0604020202020204" pitchFamily="34" charset="0"/>
              </a:rPr>
              <a:t>method</a:t>
            </a:r>
            <a:r>
              <a:rPr lang="nl-NL" sz="1600" b="0" i="0" dirty="0">
                <a:effectLst/>
                <a:latin typeface="Arial" panose="020B0604020202020204" pitchFamily="34" charset="0"/>
                <a:cs typeface="Arial" panose="020B0604020202020204" pitchFamily="34" charset="0"/>
              </a:rPr>
              <a:t>. 	</a:t>
            </a:r>
            <a:r>
              <a:rPr lang="en-US" sz="1600" b="0" i="1" dirty="0">
                <a:effectLst/>
                <a:latin typeface="Arial" panose="020B0604020202020204" pitchFamily="34" charset="0"/>
                <a:cs typeface="Arial" panose="020B0604020202020204" pitchFamily="34" charset="0"/>
              </a:rPr>
              <a:t>Structural and Multidisciplinary Optimization</a:t>
            </a:r>
            <a:r>
              <a:rPr lang="en-US" sz="1600" b="0" i="0" dirty="0">
                <a:effectLst/>
                <a:latin typeface="Arial" panose="020B0604020202020204" pitchFamily="34" charset="0"/>
                <a:cs typeface="Arial" panose="020B0604020202020204" pitchFamily="34" charset="0"/>
              </a:rPr>
              <a:t>, 54(3):659–672, 2016.</a:t>
            </a:r>
            <a:endParaRPr lang="en-GB" sz="1600" dirty="0">
              <a:latin typeface="Arial" panose="020B0604020202020204" pitchFamily="34" charset="0"/>
              <a:cs typeface="Arial" panose="020B0604020202020204" pitchFamily="34" charset="0"/>
            </a:endParaRPr>
          </a:p>
          <a:p>
            <a:endParaRPr lang="nl-NL" dirty="0"/>
          </a:p>
        </p:txBody>
      </p:sp>
      <p:sp>
        <p:nvSpPr>
          <p:cNvPr id="5" name="Slide Number Placeholder 4">
            <a:extLst>
              <a:ext uri="{FF2B5EF4-FFF2-40B4-BE49-F238E27FC236}">
                <a16:creationId xmlns:a16="http://schemas.microsoft.com/office/drawing/2014/main" id="{1CCF9B6C-F694-4270-B541-BD8A07163E03}"/>
              </a:ext>
            </a:extLst>
          </p:cNvPr>
          <p:cNvSpPr>
            <a:spLocks noGrp="1"/>
          </p:cNvSpPr>
          <p:nvPr>
            <p:ph type="sldNum" sz="quarter" idx="12"/>
          </p:nvPr>
        </p:nvSpPr>
        <p:spPr/>
        <p:txBody>
          <a:bodyPr/>
          <a:lstStyle/>
          <a:p>
            <a:fld id="{028984AA-A247-45FC-8370-5FBA485B73EE}" type="slidenum">
              <a:rPr lang="nl-NL" smtClean="0"/>
              <a:t>34</a:t>
            </a:fld>
            <a:endParaRPr lang="nl-NL"/>
          </a:p>
        </p:txBody>
      </p:sp>
      <p:sp>
        <p:nvSpPr>
          <p:cNvPr id="25" name="TextBox 24">
            <a:extLst>
              <a:ext uri="{FF2B5EF4-FFF2-40B4-BE49-F238E27FC236}">
                <a16:creationId xmlns:a16="http://schemas.microsoft.com/office/drawing/2014/main" id="{A8AE694C-9774-4186-8992-DBB856386DFE}"/>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Minimum compliance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51981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2" y="2551837"/>
            <a:ext cx="121920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Fundamental eigenfrequency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maximisation</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problem</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846F2AC-3903-4CE4-AE41-EF4B611E71F6}"/>
              </a:ext>
            </a:extLst>
          </p:cNvPr>
          <p:cNvSpPr>
            <a:spLocks noGrp="1"/>
          </p:cNvSpPr>
          <p:nvPr>
            <p:ph type="sldNum" sz="quarter" idx="12"/>
          </p:nvPr>
        </p:nvSpPr>
        <p:spPr/>
        <p:txBody>
          <a:bodyPr/>
          <a:lstStyle/>
          <a:p>
            <a:fld id="{028984AA-A247-45FC-8370-5FBA485B73EE}" type="slidenum">
              <a:rPr lang="nl-NL" smtClean="0"/>
              <a:t>35</a:t>
            </a:fld>
            <a:endParaRPr lang="nl-NL"/>
          </a:p>
        </p:txBody>
      </p:sp>
    </p:spTree>
    <p:extLst>
      <p:ext uri="{BB962C8B-B14F-4D97-AF65-F5344CB8AC3E}">
        <p14:creationId xmlns:p14="http://schemas.microsoft.com/office/powerpoint/2010/main" val="228808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9286875"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fontScale="92500"/>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Why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maximise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fundamental</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eigenfrequency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pic>
        <p:nvPicPr>
          <p:cNvPr id="2" name="Online Media 1" title="The wafer stage inside our extreme ultraviolet lithography machine">
            <a:hlinkClick r:id="" action="ppaction://media"/>
            <a:extLst>
              <a:ext uri="{FF2B5EF4-FFF2-40B4-BE49-F238E27FC236}">
                <a16:creationId xmlns:a16="http://schemas.microsoft.com/office/drawing/2014/main" id="{3826DCE9-040C-4ED5-9251-5C525D208B31}"/>
              </a:ext>
            </a:extLst>
          </p:cNvPr>
          <p:cNvPicPr>
            <a:picLocks noRot="1" noChangeAspect="1"/>
          </p:cNvPicPr>
          <p:nvPr>
            <a:videoFile r:link="rId1"/>
          </p:nvPr>
        </p:nvPicPr>
        <p:blipFill>
          <a:blip r:embed="rId3"/>
          <a:stretch>
            <a:fillRect/>
          </a:stretch>
        </p:blipFill>
        <p:spPr>
          <a:xfrm>
            <a:off x="2954379" y="1214004"/>
            <a:ext cx="8609025" cy="4864100"/>
          </a:xfrm>
          <a:prstGeom prst="rect">
            <a:avLst/>
          </a:prstGeom>
        </p:spPr>
      </p:pic>
      <p:sp>
        <p:nvSpPr>
          <p:cNvPr id="3" name="TextBox 2">
            <a:extLst>
              <a:ext uri="{FF2B5EF4-FFF2-40B4-BE49-F238E27FC236}">
                <a16:creationId xmlns:a16="http://schemas.microsoft.com/office/drawing/2014/main" id="{07928608-B98C-4625-AB08-3CFA4CBD9B57}"/>
              </a:ext>
            </a:extLst>
          </p:cNvPr>
          <p:cNvSpPr txBox="1"/>
          <p:nvPr/>
        </p:nvSpPr>
        <p:spPr>
          <a:xfrm>
            <a:off x="4867514" y="3353667"/>
            <a:ext cx="4782753"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Prevent resonance</a:t>
            </a:r>
            <a:endParaRPr lang="nl-NL" sz="3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E72A2DC-CDD6-42B5-A667-712C67C4B3D3}"/>
              </a:ext>
            </a:extLst>
          </p:cNvPr>
          <p:cNvSpPr>
            <a:spLocks noGrp="1"/>
          </p:cNvSpPr>
          <p:nvPr>
            <p:ph type="sldNum" sz="quarter" idx="12"/>
          </p:nvPr>
        </p:nvSpPr>
        <p:spPr/>
        <p:txBody>
          <a:bodyPr/>
          <a:lstStyle/>
          <a:p>
            <a:fld id="{028984AA-A247-45FC-8370-5FBA485B73EE}" type="slidenum">
              <a:rPr lang="nl-NL" smtClean="0"/>
              <a:t>36</a:t>
            </a:fld>
            <a:endParaRPr lang="nl-NL"/>
          </a:p>
        </p:txBody>
      </p:sp>
      <p:sp>
        <p:nvSpPr>
          <p:cNvPr id="25" name="TextBox 24">
            <a:extLst>
              <a:ext uri="{FF2B5EF4-FFF2-40B4-BE49-F238E27FC236}">
                <a16:creationId xmlns:a16="http://schemas.microsoft.com/office/drawing/2014/main" id="{9578BA93-F7B4-44C1-B214-3338CD9BC2CE}"/>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02057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md type="call" cmd="stop">
                                      <p:cBhvr>
                                        <p:cTn id="14" dur="1">
                                          <p:stCondLst>
                                            <p:cond delay="499"/>
                                          </p:stCondLst>
                                        </p:cTn>
                                        <p:tgtEl>
                                          <p:spTgt spid="2"/>
                                        </p:tgtEl>
                                      </p:cBhvr>
                                    </p:cmd>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2"/>
                </p:tgtEl>
              </p:cMediaNode>
            </p:video>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1851689"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lang="en-US" sz="4000" kern="0" dirty="0">
                <a:solidFill>
                  <a:srgbClr val="00A6D6"/>
                </a:solidFill>
              </a:rPr>
              <a:t>G</a:t>
            </a:r>
            <a:r>
              <a:rPr lang="nl-NL" sz="4000" kern="0" dirty="0" err="1">
                <a:solidFill>
                  <a:srgbClr val="00A6D6"/>
                </a:solidFill>
              </a:rPr>
              <a:t>eneral</a:t>
            </a:r>
            <a:r>
              <a:rPr lang="nl-NL" sz="4000" kern="0" dirty="0">
                <a:solidFill>
                  <a:srgbClr val="00A6D6"/>
                </a:solidFill>
              </a:rPr>
              <a:t> model FEMP</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35" name="Picture 3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title="IguanaTex Bitmap Display">
            <a:extLst>
              <a:ext uri="{FF2B5EF4-FFF2-40B4-BE49-F238E27FC236}">
                <a16:creationId xmlns:a16="http://schemas.microsoft.com/office/drawing/2014/main" id="{613EC8DC-DF9A-4C62-A0B2-24BA3E7472EB}"/>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606824" y="2632950"/>
            <a:ext cx="7166430" cy="2394220"/>
          </a:xfrm>
          <a:prstGeom prst="rect">
            <a:avLst/>
          </a:prstGeom>
        </p:spPr>
      </p:pic>
      <p:sp>
        <p:nvSpPr>
          <p:cNvPr id="9" name="Rectangle 8">
            <a:extLst>
              <a:ext uri="{FF2B5EF4-FFF2-40B4-BE49-F238E27FC236}">
                <a16:creationId xmlns:a16="http://schemas.microsoft.com/office/drawing/2014/main" id="{5C56DEE0-9F8B-4D4D-B36B-ED18E180AF3D}"/>
              </a:ext>
            </a:extLst>
          </p:cNvPr>
          <p:cNvSpPr/>
          <p:nvPr/>
        </p:nvSpPr>
        <p:spPr>
          <a:xfrm>
            <a:off x="3876676" y="2632949"/>
            <a:ext cx="1466850" cy="615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id="{4BC2625D-5948-4497-9C4E-868FE60BBBAB}"/>
              </a:ext>
            </a:extLst>
          </p:cNvPr>
          <p:cNvSpPr/>
          <p:nvPr/>
        </p:nvSpPr>
        <p:spPr>
          <a:xfrm>
            <a:off x="3876676" y="3248024"/>
            <a:ext cx="7077074" cy="492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extLst>
              <a:ext uri="{FF2B5EF4-FFF2-40B4-BE49-F238E27FC236}">
                <a16:creationId xmlns:a16="http://schemas.microsoft.com/office/drawing/2014/main" id="{928B1B4B-12E5-4EE5-8A4F-642A670EA0AA}"/>
              </a:ext>
            </a:extLst>
          </p:cNvPr>
          <p:cNvSpPr/>
          <p:nvPr/>
        </p:nvSpPr>
        <p:spPr>
          <a:xfrm>
            <a:off x="4211956" y="3719194"/>
            <a:ext cx="3331844" cy="615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extLst>
              <a:ext uri="{FF2B5EF4-FFF2-40B4-BE49-F238E27FC236}">
                <a16:creationId xmlns:a16="http://schemas.microsoft.com/office/drawing/2014/main" id="{4AF202FE-B955-438C-82F1-74CDA1EAE6FB}"/>
              </a:ext>
            </a:extLst>
          </p:cNvPr>
          <p:cNvSpPr/>
          <p:nvPr/>
        </p:nvSpPr>
        <p:spPr>
          <a:xfrm>
            <a:off x="4458992" y="4369265"/>
            <a:ext cx="4052547" cy="71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Slide Number Placeholder 1">
            <a:extLst>
              <a:ext uri="{FF2B5EF4-FFF2-40B4-BE49-F238E27FC236}">
                <a16:creationId xmlns:a16="http://schemas.microsoft.com/office/drawing/2014/main" id="{39C3319C-0B49-4B21-A023-1E3E6BAAB993}"/>
              </a:ext>
            </a:extLst>
          </p:cNvPr>
          <p:cNvSpPr>
            <a:spLocks noGrp="1"/>
          </p:cNvSpPr>
          <p:nvPr>
            <p:ph type="sldNum" sz="quarter" idx="12"/>
          </p:nvPr>
        </p:nvSpPr>
        <p:spPr/>
        <p:txBody>
          <a:bodyPr/>
          <a:lstStyle/>
          <a:p>
            <a:fld id="{028984AA-A247-45FC-8370-5FBA485B73EE}" type="slidenum">
              <a:rPr lang="nl-NL" smtClean="0"/>
              <a:t>37</a:t>
            </a:fld>
            <a:endParaRPr lang="nl-NL"/>
          </a:p>
        </p:txBody>
      </p:sp>
      <p:sp>
        <p:nvSpPr>
          <p:cNvPr id="25" name="TextBox 24">
            <a:extLst>
              <a:ext uri="{FF2B5EF4-FFF2-40B4-BE49-F238E27FC236}">
                <a16:creationId xmlns:a16="http://schemas.microsoft.com/office/drawing/2014/main" id="{9FCE2A0E-9E4C-435C-98D3-6D02C33276DA}"/>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802412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General model FEMP</a:t>
            </a:r>
          </a:p>
        </p:txBody>
      </p:sp>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 \textbf{v}\neq\bm{0}} \frac{a(\textbf{v}, \textbf{v})}{b(\textbf{v}, \textbf{v})}&#10;\end{equation*}&#10;&#10;&#10;\end{document}" title="IguanaTex Bitmap Display">
            <a:extLst>
              <a:ext uri="{FF2B5EF4-FFF2-40B4-BE49-F238E27FC236}">
                <a16:creationId xmlns:a16="http://schemas.microsoft.com/office/drawing/2014/main" id="{5786B308-6165-47E3-8BEA-84E6CCB0024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43179" y="3045997"/>
            <a:ext cx="3755660" cy="891456"/>
          </a:xfrm>
          <a:prstGeom prst="rect">
            <a:avLst/>
          </a:prstGeom>
        </p:spPr>
      </p:pic>
      <p:pic>
        <p:nvPicPr>
          <p:cNvPr id="6" name="Picture 5"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title="IguanaTex Bitmap Display">
            <a:extLst>
              <a:ext uri="{FF2B5EF4-FFF2-40B4-BE49-F238E27FC236}">
                <a16:creationId xmlns:a16="http://schemas.microsoft.com/office/drawing/2014/main" id="{F703E0D8-05BE-45E7-AF3F-2FABE6180FBC}"/>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387042" y="907411"/>
            <a:ext cx="4234625" cy="1414738"/>
          </a:xfrm>
          <a:prstGeom prst="rect">
            <a:avLst/>
          </a:prstGeom>
        </p:spPr>
      </p:pic>
      <p:sp>
        <p:nvSpPr>
          <p:cNvPr id="7" name="Rectangle 6">
            <a:extLst>
              <a:ext uri="{FF2B5EF4-FFF2-40B4-BE49-F238E27FC236}">
                <a16:creationId xmlns:a16="http://schemas.microsoft.com/office/drawing/2014/main" id="{AD6B41C1-6491-4788-98A2-55D6757EB2FC}"/>
              </a:ext>
            </a:extLst>
          </p:cNvPr>
          <p:cNvSpPr/>
          <p:nvPr/>
        </p:nvSpPr>
        <p:spPr>
          <a:xfrm>
            <a:off x="3108960" y="907411"/>
            <a:ext cx="308008" cy="2764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5A59E85F-C450-49B9-866E-1AF13E3BD976}"/>
              </a:ext>
            </a:extLst>
          </p:cNvPr>
          <p:cNvSpPr txBox="1"/>
          <p:nvPr/>
        </p:nvSpPr>
        <p:spPr>
          <a:xfrm>
            <a:off x="4743179" y="4461246"/>
            <a:ext cx="375566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Rayleigh quotient</a:t>
            </a:r>
            <a:endParaRPr lang="nl-NL"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B5C2EC0-3D58-4462-94A1-CE93E8EE6287}"/>
              </a:ext>
            </a:extLst>
          </p:cNvPr>
          <p:cNvSpPr>
            <a:spLocks noGrp="1"/>
          </p:cNvSpPr>
          <p:nvPr>
            <p:ph type="sldNum" sz="quarter" idx="12"/>
          </p:nvPr>
        </p:nvSpPr>
        <p:spPr/>
        <p:txBody>
          <a:bodyPr/>
          <a:lstStyle/>
          <a:p>
            <a:fld id="{028984AA-A247-45FC-8370-5FBA485B73EE}" type="slidenum">
              <a:rPr lang="nl-NL" smtClean="0"/>
              <a:t>38</a:t>
            </a:fld>
            <a:endParaRPr lang="nl-NL"/>
          </a:p>
        </p:txBody>
      </p:sp>
      <p:sp>
        <p:nvSpPr>
          <p:cNvPr id="27" name="TextBox 26">
            <a:extLst>
              <a:ext uri="{FF2B5EF4-FFF2-40B4-BE49-F238E27FC236}">
                <a16:creationId xmlns:a16="http://schemas.microsoft.com/office/drawing/2014/main" id="{3D565519-BA2C-499A-B406-5046CFA2C63D}"/>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303403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General model FEMP</a:t>
            </a:r>
          </a:p>
        </p:txBody>
      </p:sp>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title="IguanaTex Bitmap Display">
            <a:extLst>
              <a:ext uri="{FF2B5EF4-FFF2-40B4-BE49-F238E27FC236}">
                <a16:creationId xmlns:a16="http://schemas.microsoft.com/office/drawing/2014/main" id="{75784238-93C0-471D-B828-0C908F85003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387042" y="907411"/>
            <a:ext cx="4234625" cy="1414738"/>
          </a:xfrm>
          <a:prstGeom prst="rect">
            <a:avLst/>
          </a:prstGeom>
        </p:spPr>
      </p:pic>
      <p:sp>
        <p:nvSpPr>
          <p:cNvPr id="27" name="Rectangle 26">
            <a:extLst>
              <a:ext uri="{FF2B5EF4-FFF2-40B4-BE49-F238E27FC236}">
                <a16:creationId xmlns:a16="http://schemas.microsoft.com/office/drawing/2014/main" id="{98B92B8C-7701-487F-865F-EB3B926E6067}"/>
              </a:ext>
            </a:extLst>
          </p:cNvPr>
          <p:cNvSpPr/>
          <p:nvPr/>
        </p:nvSpPr>
        <p:spPr>
          <a:xfrm>
            <a:off x="4598193" y="1257300"/>
            <a:ext cx="928687" cy="319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Picture 27"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begin{equation*}&#10;b(\textbf{u}, \textbf{v}) := \int\limits_D \rho\textbf{u}\bm{\cdot}\textbf{v}\,\text{d}{\Omega}&#10;\end{equation*}&#10;&#10;&#10;\end{document}" title="IguanaTex Bitmap Display">
            <a:extLst>
              <a:ext uri="{FF2B5EF4-FFF2-40B4-BE49-F238E27FC236}">
                <a16:creationId xmlns:a16="http://schemas.microsoft.com/office/drawing/2014/main" id="{A771307B-18AB-4766-97EE-2363BCE68193}"/>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919661" y="3337696"/>
            <a:ext cx="3997210" cy="1198156"/>
          </a:xfrm>
          <a:prstGeom prst="rect">
            <a:avLst/>
          </a:prstGeom>
        </p:spPr>
      </p:pic>
      <p:sp>
        <p:nvSpPr>
          <p:cNvPr id="2" name="Slide Number Placeholder 1">
            <a:extLst>
              <a:ext uri="{FF2B5EF4-FFF2-40B4-BE49-F238E27FC236}">
                <a16:creationId xmlns:a16="http://schemas.microsoft.com/office/drawing/2014/main" id="{367532A8-81EB-4A66-8905-D66294501240}"/>
              </a:ext>
            </a:extLst>
          </p:cNvPr>
          <p:cNvSpPr>
            <a:spLocks noGrp="1"/>
          </p:cNvSpPr>
          <p:nvPr>
            <p:ph type="sldNum" sz="quarter" idx="12"/>
          </p:nvPr>
        </p:nvSpPr>
        <p:spPr/>
        <p:txBody>
          <a:bodyPr/>
          <a:lstStyle/>
          <a:p>
            <a:fld id="{028984AA-A247-45FC-8370-5FBA485B73EE}" type="slidenum">
              <a:rPr lang="nl-NL" smtClean="0"/>
              <a:t>39</a:t>
            </a:fld>
            <a:endParaRPr lang="nl-NL"/>
          </a:p>
        </p:txBody>
      </p:sp>
      <p:sp>
        <p:nvSpPr>
          <p:cNvPr id="29" name="TextBox 28">
            <a:extLst>
              <a:ext uri="{FF2B5EF4-FFF2-40B4-BE49-F238E27FC236}">
                <a16:creationId xmlns:a16="http://schemas.microsoft.com/office/drawing/2014/main" id="{0698DEC9-53A0-418F-BE25-6B271D232DE5}"/>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691545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333375" y="171450"/>
            <a:ext cx="9001125" cy="5940088"/>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Table of content</a:t>
            </a:r>
          </a:p>
          <a:p>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Topology </a:t>
            </a:r>
            <a:r>
              <a:rPr lang="en-US" sz="2000" b="1" dirty="0" err="1">
                <a:solidFill>
                  <a:schemeClr val="bg1"/>
                </a:solidFill>
                <a:latin typeface="Arial" panose="020B0604020202020204" pitchFamily="34" charset="0"/>
                <a:cs typeface="Arial" panose="020B0604020202020204" pitchFamily="34" charset="0"/>
              </a:rPr>
              <a:t>optimisation</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Level-set method</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Minimum compliance problem</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Fundamental eigenfrequency </a:t>
            </a:r>
            <a:r>
              <a:rPr lang="en-US" sz="2000" b="1" dirty="0" err="1">
                <a:solidFill>
                  <a:schemeClr val="bg1"/>
                </a:solidFill>
                <a:latin typeface="Arial" panose="020B0604020202020204" pitchFamily="34" charset="0"/>
                <a:cs typeface="Arial" panose="020B0604020202020204" pitchFamily="34" charset="0"/>
              </a:rPr>
              <a:t>maximisation</a:t>
            </a:r>
            <a:r>
              <a:rPr lang="en-US" sz="2000" b="1" dirty="0">
                <a:solidFill>
                  <a:schemeClr val="bg1"/>
                </a:solidFill>
                <a:latin typeface="Arial" panose="020B0604020202020204" pitchFamily="34" charset="0"/>
                <a:cs typeface="Arial" panose="020B0604020202020204" pitchFamily="34" charset="0"/>
              </a:rPr>
              <a:t> problem</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The next step</a:t>
            </a:r>
            <a:endParaRPr lang="nl-NL" sz="36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A292204-306E-4827-8DA8-ADFF8B451215}"/>
              </a:ext>
            </a:extLst>
          </p:cNvPr>
          <p:cNvSpPr txBox="1"/>
          <p:nvPr/>
        </p:nvSpPr>
        <p:spPr>
          <a:xfrm>
            <a:off x="1595436" y="3105834"/>
            <a:ext cx="90011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Topology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optimisation</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D168FC51-EEF9-4A36-A598-D5FC3C5C69DC}"/>
              </a:ext>
            </a:extLst>
          </p:cNvPr>
          <p:cNvSpPr>
            <a:spLocks noGrp="1"/>
          </p:cNvSpPr>
          <p:nvPr>
            <p:ph type="sldNum" sz="quarter" idx="12"/>
          </p:nvPr>
        </p:nvSpPr>
        <p:spPr/>
        <p:txBody>
          <a:bodyPr/>
          <a:lstStyle/>
          <a:p>
            <a:fld id="{028984AA-A247-45FC-8370-5FBA485B73EE}" type="slidenum">
              <a:rPr lang="nl-NL" smtClean="0"/>
              <a:t>4</a:t>
            </a:fld>
            <a:endParaRPr lang="nl-NL"/>
          </a:p>
        </p:txBody>
      </p:sp>
    </p:spTree>
    <p:extLst>
      <p:ext uri="{BB962C8B-B14F-4D97-AF65-F5344CB8AC3E}">
        <p14:creationId xmlns:p14="http://schemas.microsoft.com/office/powerpoint/2010/main" val="872829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FEMP</a:t>
            </a:r>
          </a:p>
        </p:txBody>
      </p:sp>
      <p:pic>
        <p:nvPicPr>
          <p:cNvPr id="24" name="Picture 2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3B2A5C18-EF22-4DE7-81B9-4B6A8950AC56}"/>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396526" y="2031073"/>
            <a:ext cx="7190518" cy="2795854"/>
          </a:xfrm>
          <a:prstGeom prst="rect">
            <a:avLst/>
          </a:prstGeom>
        </p:spPr>
      </p:pic>
      <p:sp>
        <p:nvSpPr>
          <p:cNvPr id="2" name="Slide Number Placeholder 1">
            <a:extLst>
              <a:ext uri="{FF2B5EF4-FFF2-40B4-BE49-F238E27FC236}">
                <a16:creationId xmlns:a16="http://schemas.microsoft.com/office/drawing/2014/main" id="{3B7F1183-0A2B-42B2-84B1-9D5189686F0F}"/>
              </a:ext>
            </a:extLst>
          </p:cNvPr>
          <p:cNvSpPr>
            <a:spLocks noGrp="1"/>
          </p:cNvSpPr>
          <p:nvPr>
            <p:ph type="sldNum" sz="quarter" idx="12"/>
          </p:nvPr>
        </p:nvSpPr>
        <p:spPr/>
        <p:txBody>
          <a:bodyPr/>
          <a:lstStyle/>
          <a:p>
            <a:fld id="{028984AA-A247-45FC-8370-5FBA485B73EE}" type="slidenum">
              <a:rPr lang="nl-NL" smtClean="0"/>
              <a:t>40</a:t>
            </a:fld>
            <a:endParaRPr lang="nl-NL"/>
          </a:p>
        </p:txBody>
      </p:sp>
      <p:sp>
        <p:nvSpPr>
          <p:cNvPr id="27" name="TextBox 26">
            <a:extLst>
              <a:ext uri="{FF2B5EF4-FFF2-40B4-BE49-F238E27FC236}">
                <a16:creationId xmlns:a16="http://schemas.microsoft.com/office/drawing/2014/main" id="{83236859-FEAE-4A4E-B715-CEF03E6BE3E4}"/>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4099026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FEMP</a:t>
            </a:r>
          </a:p>
        </p:txBody>
      </p:sp>
      <p:pic>
        <p:nvPicPr>
          <p:cNvPr id="24" name="Picture 2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A4012757-0050-4204-B5AD-48A84897D4A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434751" y="796210"/>
            <a:ext cx="5195024" cy="2019956"/>
          </a:xfrm>
          <a:prstGeom prst="rect">
            <a:avLst/>
          </a:prstGeom>
        </p:spPr>
      </p:pic>
      <p:sp>
        <p:nvSpPr>
          <p:cNvPr id="2" name="Rectangle 1">
            <a:extLst>
              <a:ext uri="{FF2B5EF4-FFF2-40B4-BE49-F238E27FC236}">
                <a16:creationId xmlns:a16="http://schemas.microsoft.com/office/drawing/2014/main" id="{5B53F05B-B52D-4275-9DA9-1747F142D2F8}"/>
              </a:ext>
            </a:extLst>
          </p:cNvPr>
          <p:cNvSpPr/>
          <p:nvPr/>
        </p:nvSpPr>
        <p:spPr>
          <a:xfrm>
            <a:off x="5243513" y="814388"/>
            <a:ext cx="338137" cy="3381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textbf{v}\neq\bm{0}} \frac{\tilde{a}(\textbf{v}, \textbf{v}, \phi)}{\tilde{b}(\textbf{v}, \textbf{v}, \phi)}&#10;\end{equation*}&#10;&#10;&#10;\end{document}" title="IguanaTex Bitmap Display">
            <a:extLst>
              <a:ext uri="{FF2B5EF4-FFF2-40B4-BE49-F238E27FC236}">
                <a16:creationId xmlns:a16="http://schemas.microsoft.com/office/drawing/2014/main" id="{13196F9B-9953-4C5A-8899-CD68B046F0A8}"/>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126426" y="4041835"/>
            <a:ext cx="3811674" cy="866172"/>
          </a:xfrm>
          <a:prstGeom prst="rect">
            <a:avLst/>
          </a:prstGeom>
        </p:spPr>
      </p:pic>
      <p:sp>
        <p:nvSpPr>
          <p:cNvPr id="3" name="Slide Number Placeholder 2">
            <a:extLst>
              <a:ext uri="{FF2B5EF4-FFF2-40B4-BE49-F238E27FC236}">
                <a16:creationId xmlns:a16="http://schemas.microsoft.com/office/drawing/2014/main" id="{F0821B34-3CAF-4B35-B08B-BB4877C85B47}"/>
              </a:ext>
            </a:extLst>
          </p:cNvPr>
          <p:cNvSpPr>
            <a:spLocks noGrp="1"/>
          </p:cNvSpPr>
          <p:nvPr>
            <p:ph type="sldNum" sz="quarter" idx="12"/>
          </p:nvPr>
        </p:nvSpPr>
        <p:spPr/>
        <p:txBody>
          <a:bodyPr/>
          <a:lstStyle/>
          <a:p>
            <a:fld id="{028984AA-A247-45FC-8370-5FBA485B73EE}" type="slidenum">
              <a:rPr lang="nl-NL" smtClean="0"/>
              <a:t>41</a:t>
            </a:fld>
            <a:endParaRPr lang="nl-NL"/>
          </a:p>
        </p:txBody>
      </p:sp>
      <p:sp>
        <p:nvSpPr>
          <p:cNvPr id="27" name="TextBox 26">
            <a:extLst>
              <a:ext uri="{FF2B5EF4-FFF2-40B4-BE49-F238E27FC236}">
                <a16:creationId xmlns:a16="http://schemas.microsoft.com/office/drawing/2014/main" id="{14FE5E99-9996-4C3C-ABEB-6B77CB46DF08}"/>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28578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FEMP</a:t>
            </a:r>
          </a:p>
        </p:txBody>
      </p:sp>
      <p:sp>
        <p:nvSpPr>
          <p:cNvPr id="24" name="Tijdelijke aanduiding voor verticale tekst 10">
            <a:extLst>
              <a:ext uri="{FF2B5EF4-FFF2-40B4-BE49-F238E27FC236}">
                <a16:creationId xmlns:a16="http://schemas.microsoft.com/office/drawing/2014/main" id="{D4564D80-6095-413C-BAD2-6BAD57651F83}"/>
              </a:ext>
            </a:extLst>
          </p:cNvPr>
          <p:cNvSpPr txBox="1">
            <a:spLocks/>
          </p:cNvSpPr>
          <p:nvPr/>
        </p:nvSpPr>
        <p:spPr>
          <a:xfrm>
            <a:off x="5107457" y="3573391"/>
            <a:ext cx="4277446" cy="2331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a:buClr>
                <a:srgbClr val="00A6D6"/>
              </a:buClr>
            </a:pPr>
            <a:r>
              <a:rPr lang="en-GB" sz="2400" dirty="0"/>
              <a:t>Scarcity of literature</a:t>
            </a:r>
            <a:br>
              <a:rPr lang="en-GB" sz="2400" dirty="0"/>
            </a:br>
            <a:endParaRPr lang="en-GB" sz="2400" dirty="0"/>
          </a:p>
          <a:p>
            <a:pPr>
              <a:buClr>
                <a:srgbClr val="00A6D6"/>
              </a:buClr>
            </a:pPr>
            <a:r>
              <a:rPr lang="en-GB" sz="2400" dirty="0"/>
              <a:t>Numerical difficulties</a:t>
            </a:r>
            <a:br>
              <a:rPr lang="en-GB" sz="2400" dirty="0"/>
            </a:br>
            <a:endParaRPr lang="en-GB" sz="2400" dirty="0"/>
          </a:p>
          <a:p>
            <a:pPr>
              <a:buClr>
                <a:srgbClr val="00A6D6"/>
              </a:buClr>
            </a:pPr>
            <a:r>
              <a:rPr lang="en-GB" sz="2400" dirty="0"/>
              <a:t>Difficult objective</a:t>
            </a:r>
          </a:p>
        </p:txBody>
      </p:sp>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DC4B2B70-5D04-4573-A14F-36E0167339D2}"/>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25245" y="873213"/>
            <a:ext cx="4906660" cy="1907833"/>
          </a:xfrm>
          <a:prstGeom prst="rect">
            <a:avLst/>
          </a:prstGeom>
        </p:spPr>
      </p:pic>
      <p:pic>
        <p:nvPicPr>
          <p:cNvPr id="27" name="Picture 2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textbf{v}\neq\bm{0}} \frac{\tilde{a}(\textbf{v}, \textbf{v}, \phi)}{\tilde{b}(\textbf{v}, \textbf{v}, \phi)}&#10;\end{equation*}&#10;&#10;&#10;\end{document}" title="IguanaTex Bitmap Display">
            <a:extLst>
              <a:ext uri="{FF2B5EF4-FFF2-40B4-BE49-F238E27FC236}">
                <a16:creationId xmlns:a16="http://schemas.microsoft.com/office/drawing/2014/main" id="{E8DBE627-EF09-4E62-B70F-D07422567EBF}"/>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905609" y="1518106"/>
            <a:ext cx="2644707" cy="600988"/>
          </a:xfrm>
          <a:prstGeom prst="rect">
            <a:avLst/>
          </a:prstGeom>
        </p:spPr>
      </p:pic>
      <p:sp>
        <p:nvSpPr>
          <p:cNvPr id="2" name="Slide Number Placeholder 1">
            <a:extLst>
              <a:ext uri="{FF2B5EF4-FFF2-40B4-BE49-F238E27FC236}">
                <a16:creationId xmlns:a16="http://schemas.microsoft.com/office/drawing/2014/main" id="{A6C950B2-C847-494A-8CA5-3B694F721215}"/>
              </a:ext>
            </a:extLst>
          </p:cNvPr>
          <p:cNvSpPr>
            <a:spLocks noGrp="1"/>
          </p:cNvSpPr>
          <p:nvPr>
            <p:ph type="sldNum" sz="quarter" idx="12"/>
          </p:nvPr>
        </p:nvSpPr>
        <p:spPr/>
        <p:txBody>
          <a:bodyPr/>
          <a:lstStyle/>
          <a:p>
            <a:fld id="{028984AA-A247-45FC-8370-5FBA485B73EE}" type="slidenum">
              <a:rPr lang="nl-NL" smtClean="0"/>
              <a:t>42</a:t>
            </a:fld>
            <a:endParaRPr lang="nl-NL"/>
          </a:p>
        </p:txBody>
      </p:sp>
      <p:sp>
        <p:nvSpPr>
          <p:cNvPr id="29" name="TextBox 28">
            <a:extLst>
              <a:ext uri="{FF2B5EF4-FFF2-40B4-BE49-F238E27FC236}">
                <a16:creationId xmlns:a16="http://schemas.microsoft.com/office/drawing/2014/main" id="{920A5FB8-2CDB-462A-82C7-FEFA74824FBB}"/>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697097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771525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Thesis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objectives</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for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FEMP</a:t>
            </a:r>
          </a:p>
        </p:txBody>
      </p:sp>
      <p:sp>
        <p:nvSpPr>
          <p:cNvPr id="13" name="Tijdelijke aanduiding voor verticale tekst 10">
            <a:extLst>
              <a:ext uri="{FF2B5EF4-FFF2-40B4-BE49-F238E27FC236}">
                <a16:creationId xmlns:a16="http://schemas.microsoft.com/office/drawing/2014/main" id="{503D1666-E0BC-4142-901D-8CE75500E5DB}"/>
              </a:ext>
            </a:extLst>
          </p:cNvPr>
          <p:cNvSpPr txBox="1">
            <a:spLocks/>
          </p:cNvSpPr>
          <p:nvPr/>
        </p:nvSpPr>
        <p:spPr>
          <a:xfrm>
            <a:off x="2387039" y="1591898"/>
            <a:ext cx="9547785" cy="5107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a:buClr>
                <a:srgbClr val="00AEEF"/>
              </a:buClr>
              <a:buFont typeface="Wingdings" panose="05000000000000000000" pitchFamily="2" charset="2"/>
              <a:buChar char="q"/>
            </a:pPr>
            <a:r>
              <a:rPr lang="en-GB" sz="2000" dirty="0"/>
              <a:t>Derive level-set embedded FEMP</a:t>
            </a:r>
          </a:p>
          <a:p>
            <a:pPr>
              <a:buClr>
                <a:srgbClr val="00AEEF"/>
              </a:buClr>
              <a:buFont typeface="Wingdings" panose="05000000000000000000" pitchFamily="2" charset="2"/>
              <a:buChar char="q"/>
            </a:pPr>
            <a:endParaRPr lang="en-GB" sz="2000" dirty="0"/>
          </a:p>
          <a:p>
            <a:pPr marL="0" indent="0">
              <a:buClr>
                <a:srgbClr val="00AEEF"/>
              </a:buClr>
              <a:buNone/>
            </a:pPr>
            <a:endParaRPr lang="en-GB" sz="2000" dirty="0"/>
          </a:p>
          <a:p>
            <a:pPr>
              <a:buClr>
                <a:srgbClr val="00AEEF"/>
              </a:buClr>
              <a:buFont typeface="Wingdings" panose="05000000000000000000" pitchFamily="2" charset="2"/>
              <a:buChar char="q"/>
            </a:pPr>
            <a:r>
              <a:rPr lang="en-GB" sz="2000" dirty="0"/>
              <a:t>Solve it numerically =&gt; algorithm</a:t>
            </a:r>
          </a:p>
          <a:p>
            <a:pPr>
              <a:buClr>
                <a:srgbClr val="00AEEF"/>
              </a:buClr>
              <a:buFont typeface="Wingdings" panose="05000000000000000000" pitchFamily="2" charset="2"/>
              <a:buChar char="q"/>
            </a:pPr>
            <a:endParaRPr lang="en-GB" sz="2000" dirty="0"/>
          </a:p>
          <a:p>
            <a:pPr>
              <a:buClr>
                <a:srgbClr val="00AEEF"/>
              </a:buClr>
              <a:buFont typeface="Wingdings" panose="05000000000000000000" pitchFamily="2" charset="2"/>
              <a:buChar char="q"/>
            </a:pPr>
            <a:endParaRPr lang="en-GB" sz="2000" dirty="0"/>
          </a:p>
          <a:p>
            <a:pPr>
              <a:buClr>
                <a:srgbClr val="00AEEF"/>
              </a:buClr>
              <a:buFont typeface="Wingdings" panose="05000000000000000000" pitchFamily="2" charset="2"/>
              <a:buChar char="q"/>
            </a:pPr>
            <a:endParaRPr lang="en-GB" sz="2000" dirty="0"/>
          </a:p>
          <a:p>
            <a:pPr>
              <a:buClr>
                <a:srgbClr val="00AEEF"/>
              </a:buClr>
              <a:buFont typeface="Wingdings" panose="05000000000000000000" pitchFamily="2" charset="2"/>
              <a:buChar char="q"/>
            </a:pPr>
            <a:endParaRPr lang="en-GB" sz="2000" dirty="0"/>
          </a:p>
          <a:p>
            <a:pPr>
              <a:buClr>
                <a:srgbClr val="00AEEF"/>
              </a:buClr>
              <a:buFont typeface="Wingdings" panose="05000000000000000000" pitchFamily="2" charset="2"/>
              <a:buChar char="q"/>
            </a:pPr>
            <a:r>
              <a:rPr lang="en-GB" sz="2000" dirty="0"/>
              <a:t>Compare results to known benchmarks</a:t>
            </a:r>
          </a:p>
        </p:txBody>
      </p:sp>
      <p:sp>
        <p:nvSpPr>
          <p:cNvPr id="2" name="TextBox 1">
            <a:extLst>
              <a:ext uri="{FF2B5EF4-FFF2-40B4-BE49-F238E27FC236}">
                <a16:creationId xmlns:a16="http://schemas.microsoft.com/office/drawing/2014/main" id="{B98FCE46-C90F-4F57-BA43-7A90A00CC4A4}"/>
              </a:ext>
            </a:extLst>
          </p:cNvPr>
          <p:cNvSpPr txBox="1"/>
          <p:nvPr/>
        </p:nvSpPr>
        <p:spPr>
          <a:xfrm>
            <a:off x="2686049" y="1924050"/>
            <a:ext cx="8486775" cy="338554"/>
          </a:xfrm>
          <a:prstGeom prst="rect">
            <a:avLst/>
          </a:prstGeom>
          <a:noFill/>
        </p:spPr>
        <p:txBody>
          <a:bodyPr wrap="square" rtlCol="0">
            <a:spAutoFit/>
          </a:bodyPr>
          <a:lstStyle/>
          <a:p>
            <a:pPr marL="285750" indent="-285750">
              <a:buClr>
                <a:srgbClr val="00AEEF"/>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Literature not thorough =&gt; ask professors for advice</a:t>
            </a:r>
            <a:endParaRPr lang="nl-NL"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3D6475D-1D42-4181-8D36-EB26BBB9FF12}"/>
              </a:ext>
            </a:extLst>
          </p:cNvPr>
          <p:cNvSpPr txBox="1"/>
          <p:nvPr/>
        </p:nvSpPr>
        <p:spPr>
          <a:xfrm>
            <a:off x="2686049" y="3190142"/>
            <a:ext cx="8486775" cy="1569660"/>
          </a:xfrm>
          <a:prstGeom prst="rect">
            <a:avLst/>
          </a:prstGeom>
          <a:noFill/>
        </p:spPr>
        <p:txBody>
          <a:bodyPr wrap="square" rtlCol="0">
            <a:spAutoFit/>
          </a:bodyPr>
          <a:lstStyle/>
          <a:p>
            <a:pPr marL="285750" indent="-285750">
              <a:buClr>
                <a:srgbClr val="00AEEF"/>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Promising paper:</a:t>
            </a: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rPr>
              <a:t>T. Liu, B. Li, S. Wang, and L. Gao. Eigenvalue topology optimization of </a:t>
            </a:r>
            <a:r>
              <a:rPr lang="en-US" sz="1600" b="0" i="0" dirty="0" err="1">
                <a:effectLst/>
                <a:latin typeface="Arial" panose="020B0604020202020204" pitchFamily="34" charset="0"/>
              </a:rPr>
              <a:t>structuresusing</a:t>
            </a:r>
            <a:r>
              <a:rPr lang="en-US" sz="1600" b="0" i="0" dirty="0">
                <a:effectLst/>
                <a:latin typeface="Arial" panose="020B0604020202020204" pitchFamily="34" charset="0"/>
              </a:rPr>
              <a:t> a parameterized level set method. </a:t>
            </a:r>
            <a:r>
              <a:rPr lang="en-US" sz="1600" b="0" i="1" dirty="0">
                <a:effectLst/>
                <a:latin typeface="Arial" panose="020B0604020202020204" pitchFamily="34" charset="0"/>
              </a:rPr>
              <a:t>Structural and Multidisciplinary Optimization</a:t>
            </a:r>
            <a:r>
              <a:rPr lang="en-US" sz="1600" b="0" i="0" dirty="0">
                <a:effectLst/>
                <a:latin typeface="Arial" panose="020B0604020202020204" pitchFamily="34" charset="0"/>
              </a:rPr>
              <a:t>,50(4):573–591, 2014.</a:t>
            </a:r>
            <a:br>
              <a:rPr lang="en-US" sz="1600" b="0" i="0" dirty="0">
                <a:effectLst/>
                <a:latin typeface="Arial" panose="020B0604020202020204" pitchFamily="34" charset="0"/>
              </a:rPr>
            </a:br>
            <a:endParaRPr lang="en-US" sz="1600" b="0" i="0" dirty="0">
              <a:effectLst/>
              <a:latin typeface="Arial" panose="020B0604020202020204" pitchFamily="34" charset="0"/>
            </a:endParaRPr>
          </a:p>
          <a:p>
            <a:pPr marL="285750" indent="-285750">
              <a:buClr>
                <a:srgbClr val="00AEEF"/>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Own contribution</a:t>
            </a:r>
            <a:endParaRPr lang="nl-NL" sz="16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B50ED7-5D70-448F-BDD8-DB63AD6FADC1}"/>
              </a:ext>
            </a:extLst>
          </p:cNvPr>
          <p:cNvSpPr txBox="1"/>
          <p:nvPr/>
        </p:nvSpPr>
        <p:spPr>
          <a:xfrm>
            <a:off x="2686049" y="5388133"/>
            <a:ext cx="8486775" cy="338554"/>
          </a:xfrm>
          <a:prstGeom prst="rect">
            <a:avLst/>
          </a:prstGeom>
          <a:noFill/>
        </p:spPr>
        <p:txBody>
          <a:bodyPr wrap="square" rtlCol="0">
            <a:spAutoFit/>
          </a:bodyPr>
          <a:lstStyle/>
          <a:p>
            <a:pPr marL="285750" indent="-285750">
              <a:buClr>
                <a:srgbClr val="00AEEF"/>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Look for standard benchmarks or come up with one</a:t>
            </a:r>
            <a:endParaRPr lang="nl-NL"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A0DFD9B-CFD3-452B-AA78-12A88256B048}"/>
              </a:ext>
            </a:extLst>
          </p:cNvPr>
          <p:cNvSpPr>
            <a:spLocks noGrp="1"/>
          </p:cNvSpPr>
          <p:nvPr>
            <p:ph type="sldNum" sz="quarter" idx="12"/>
          </p:nvPr>
        </p:nvSpPr>
        <p:spPr/>
        <p:txBody>
          <a:bodyPr/>
          <a:lstStyle/>
          <a:p>
            <a:fld id="{028984AA-A247-45FC-8370-5FBA485B73EE}" type="slidenum">
              <a:rPr lang="nl-NL" smtClean="0"/>
              <a:t>43</a:t>
            </a:fld>
            <a:endParaRPr lang="nl-NL"/>
          </a:p>
        </p:txBody>
      </p:sp>
      <p:sp>
        <p:nvSpPr>
          <p:cNvPr id="28" name="TextBox 27">
            <a:extLst>
              <a:ext uri="{FF2B5EF4-FFF2-40B4-BE49-F238E27FC236}">
                <a16:creationId xmlns:a16="http://schemas.microsoft.com/office/drawing/2014/main" id="{FEBC07B9-C331-460E-8D2A-4125BB8AEEC2}"/>
              </a:ext>
            </a:extLst>
          </p:cNvPr>
          <p:cNvSpPr txBox="1"/>
          <p:nvPr/>
        </p:nvSpPr>
        <p:spPr>
          <a:xfrm>
            <a:off x="-1" y="1213717"/>
            <a:ext cx="2295331" cy="453970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err="1">
                <a:solidFill>
                  <a:schemeClr val="bg1"/>
                </a:solidFill>
                <a:latin typeface="Arial" panose="020B0604020202020204" pitchFamily="34" charset="0"/>
                <a:cs typeface="Arial" panose="020B0604020202020204" pitchFamily="34" charset="0"/>
              </a:rPr>
              <a:t>Fundamental</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eigenfrequency</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maximisation</a:t>
            </a:r>
            <a:r>
              <a:rPr lang="nl-NL" sz="1700" b="1" dirty="0">
                <a:solidFill>
                  <a:schemeClr val="bg1"/>
                </a:solidFill>
                <a:latin typeface="Arial" panose="020B0604020202020204" pitchFamily="34" charset="0"/>
                <a:cs typeface="Arial" panose="020B0604020202020204" pitchFamily="34" charset="0"/>
              </a:rPr>
              <a:t> </a:t>
            </a:r>
            <a:r>
              <a:rPr lang="nl-NL" sz="1700" b="1" dirty="0" err="1">
                <a:solidFill>
                  <a:schemeClr val="bg1"/>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7839091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animEffect transition="in" filter="fade">
                                      <p:cBhvr>
                                        <p:cTn id="17" dur="500"/>
                                        <p:tgtEl>
                                          <p:spTgt spid="1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500"/>
                                        <p:tgtEl>
                                          <p:spTgt spid="2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 grpId="0"/>
      <p:bldP spid="24" grpId="0" build="p"/>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1595436" y="3105834"/>
            <a:ext cx="90011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next step</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F01A1DAA-738D-4709-B127-9805AA630478}"/>
              </a:ext>
            </a:extLst>
          </p:cNvPr>
          <p:cNvSpPr>
            <a:spLocks noGrp="1"/>
          </p:cNvSpPr>
          <p:nvPr>
            <p:ph type="sldNum" sz="quarter" idx="12"/>
          </p:nvPr>
        </p:nvSpPr>
        <p:spPr/>
        <p:txBody>
          <a:bodyPr/>
          <a:lstStyle/>
          <a:p>
            <a:fld id="{028984AA-A247-45FC-8370-5FBA485B73EE}" type="slidenum">
              <a:rPr lang="nl-NL" smtClean="0"/>
              <a:t>44</a:t>
            </a:fld>
            <a:endParaRPr lang="nl-NL"/>
          </a:p>
        </p:txBody>
      </p:sp>
    </p:spTree>
    <p:extLst>
      <p:ext uri="{BB962C8B-B14F-4D97-AF65-F5344CB8AC3E}">
        <p14:creationId xmlns:p14="http://schemas.microsoft.com/office/powerpoint/2010/main" val="2047487432"/>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fontScale="92500"/>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Provisional</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conclusions</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517058" y="2292662"/>
            <a:ext cx="9566787" cy="3066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a:buClr>
                <a:srgbClr val="00A6D6"/>
              </a:buClr>
            </a:pPr>
            <a:r>
              <a:rPr lang="en-GB" sz="2400" dirty="0"/>
              <a:t>Inverter problem not suitable =&gt; treat as MCP =&gt; unsatisfactory  </a:t>
            </a:r>
            <a:br>
              <a:rPr lang="en-GB" sz="2400" dirty="0"/>
            </a:br>
            <a:br>
              <a:rPr lang="en-GB" sz="2400" dirty="0"/>
            </a:br>
            <a:endParaRPr lang="en-GB" sz="2400" dirty="0"/>
          </a:p>
          <a:p>
            <a:pPr>
              <a:buClr>
                <a:srgbClr val="00A6D6"/>
              </a:buClr>
            </a:pPr>
            <a:r>
              <a:rPr lang="en-GB" sz="2400" dirty="0"/>
              <a:t>Level-set MCP solvable (enough literature)</a:t>
            </a:r>
            <a:br>
              <a:rPr lang="en-GB" sz="2400" dirty="0"/>
            </a:br>
            <a:br>
              <a:rPr lang="en-GB" sz="2400" dirty="0"/>
            </a:br>
            <a:endParaRPr lang="en-GB" sz="2400" dirty="0"/>
          </a:p>
          <a:p>
            <a:pPr>
              <a:buClr>
                <a:srgbClr val="00A6D6"/>
              </a:buClr>
            </a:pPr>
            <a:r>
              <a:rPr lang="en-GB" sz="2400" dirty="0"/>
              <a:t>Level-set FEMP ‘solvable’ (lack of literature)</a:t>
            </a:r>
          </a:p>
        </p:txBody>
      </p:sp>
      <p:sp>
        <p:nvSpPr>
          <p:cNvPr id="2" name="Slide Number Placeholder 1">
            <a:extLst>
              <a:ext uri="{FF2B5EF4-FFF2-40B4-BE49-F238E27FC236}">
                <a16:creationId xmlns:a16="http://schemas.microsoft.com/office/drawing/2014/main" id="{A2D0722C-D1CF-4839-9AB4-147E3EC383D8}"/>
              </a:ext>
            </a:extLst>
          </p:cNvPr>
          <p:cNvSpPr>
            <a:spLocks noGrp="1"/>
          </p:cNvSpPr>
          <p:nvPr>
            <p:ph type="sldNum" sz="quarter" idx="12"/>
          </p:nvPr>
        </p:nvSpPr>
        <p:spPr/>
        <p:txBody>
          <a:bodyPr/>
          <a:lstStyle/>
          <a:p>
            <a:fld id="{028984AA-A247-45FC-8370-5FBA485B73EE}" type="slidenum">
              <a:rPr lang="nl-NL" smtClean="0"/>
              <a:t>45</a:t>
            </a:fld>
            <a:endParaRPr lang="nl-NL"/>
          </a:p>
        </p:txBody>
      </p:sp>
      <p:sp>
        <p:nvSpPr>
          <p:cNvPr id="25" name="TextBox 24">
            <a:extLst>
              <a:ext uri="{FF2B5EF4-FFF2-40B4-BE49-F238E27FC236}">
                <a16:creationId xmlns:a16="http://schemas.microsoft.com/office/drawing/2014/main" id="{02DDC308-B6F7-4BFA-A4F0-8140A558AFA4}"/>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1258019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Research plan</a:t>
            </a: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591898"/>
            <a:ext cx="9621458" cy="4356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a:buClr>
                <a:srgbClr val="00A6D6"/>
              </a:buClr>
            </a:pPr>
            <a:r>
              <a:rPr lang="en-GB" sz="2000" dirty="0"/>
              <a:t>Write a code based on:</a:t>
            </a:r>
          </a:p>
          <a:p>
            <a:pPr lvl="1">
              <a:buClr>
                <a:srgbClr val="00A6D6"/>
              </a:buClr>
              <a:buFont typeface="Wingdings" panose="05000000000000000000" pitchFamily="2" charset="2"/>
              <a:buChar char="Ø"/>
            </a:pPr>
            <a:r>
              <a:rPr lang="nl-NL" b="0" i="0" dirty="0">
                <a:effectLst/>
                <a:latin typeface="Arial" panose="020B0604020202020204" pitchFamily="34" charset="0"/>
              </a:rPr>
              <a:t>K. </a:t>
            </a:r>
            <a:r>
              <a:rPr lang="nl-NL" b="0" i="0" dirty="0" err="1">
                <a:effectLst/>
                <a:latin typeface="Arial" panose="020B0604020202020204" pitchFamily="34" charset="0"/>
              </a:rPr>
              <a:t>Yaji</a:t>
            </a:r>
            <a:r>
              <a:rPr lang="nl-NL" b="0" i="0" dirty="0">
                <a:effectLst/>
                <a:latin typeface="Arial" panose="020B0604020202020204" pitchFamily="34" charset="0"/>
              </a:rPr>
              <a:t>, M. </a:t>
            </a:r>
            <a:r>
              <a:rPr lang="nl-NL" b="0" i="0" dirty="0" err="1">
                <a:effectLst/>
                <a:latin typeface="Arial" panose="020B0604020202020204" pitchFamily="34" charset="0"/>
              </a:rPr>
              <a:t>Otomori</a:t>
            </a:r>
            <a:r>
              <a:rPr lang="nl-NL" b="0" i="0" dirty="0">
                <a:effectLst/>
                <a:latin typeface="Arial" panose="020B0604020202020204" pitchFamily="34" charset="0"/>
              </a:rPr>
              <a:t>, T. </a:t>
            </a:r>
            <a:r>
              <a:rPr lang="nl-NL" b="0" i="0" dirty="0" err="1">
                <a:effectLst/>
                <a:latin typeface="Arial" panose="020B0604020202020204" pitchFamily="34" charset="0"/>
              </a:rPr>
              <a:t>Yamada</a:t>
            </a:r>
            <a:r>
              <a:rPr lang="nl-NL" b="0" i="0" dirty="0">
                <a:effectLst/>
                <a:latin typeface="Arial" panose="020B0604020202020204" pitchFamily="34" charset="0"/>
              </a:rPr>
              <a:t>, K. </a:t>
            </a:r>
            <a:r>
              <a:rPr lang="nl-NL" b="0" i="0" dirty="0" err="1">
                <a:effectLst/>
                <a:latin typeface="Arial" panose="020B0604020202020204" pitchFamily="34" charset="0"/>
              </a:rPr>
              <a:t>Izui</a:t>
            </a:r>
            <a:r>
              <a:rPr lang="nl-NL" b="0" i="0" dirty="0">
                <a:effectLst/>
                <a:latin typeface="Arial" panose="020B0604020202020204" pitchFamily="34" charset="0"/>
              </a:rPr>
              <a:t>, S. </a:t>
            </a:r>
            <a:r>
              <a:rPr lang="nl-NL" b="0" i="0" dirty="0" err="1">
                <a:effectLst/>
                <a:latin typeface="Arial" panose="020B0604020202020204" pitchFamily="34" charset="0"/>
              </a:rPr>
              <a:t>Nishiwaki</a:t>
            </a:r>
            <a:r>
              <a:rPr lang="nl-NL" b="0" i="0" dirty="0">
                <a:effectLst/>
                <a:latin typeface="Arial" panose="020B0604020202020204" pitchFamily="34" charset="0"/>
              </a:rPr>
              <a:t>, </a:t>
            </a:r>
            <a:r>
              <a:rPr lang="nl-NL" b="0" i="0" dirty="0" err="1">
                <a:effectLst/>
                <a:latin typeface="Arial" panose="020B0604020202020204" pitchFamily="34" charset="0"/>
              </a:rPr>
              <a:t>and</a:t>
            </a:r>
            <a:r>
              <a:rPr lang="nl-NL" b="0" i="0" dirty="0">
                <a:effectLst/>
                <a:latin typeface="Arial" panose="020B0604020202020204" pitchFamily="34" charset="0"/>
              </a:rPr>
              <a:t> O. </a:t>
            </a:r>
            <a:r>
              <a:rPr lang="nl-NL" b="0" i="0" dirty="0" err="1">
                <a:effectLst/>
                <a:latin typeface="Arial" panose="020B0604020202020204" pitchFamily="34" charset="0"/>
              </a:rPr>
              <a:t>Pironneau</a:t>
            </a:r>
            <a:r>
              <a:rPr lang="nl-NL" b="0" i="0" dirty="0">
                <a:effectLst/>
                <a:latin typeface="Arial" panose="020B0604020202020204" pitchFamily="34" charset="0"/>
              </a:rPr>
              <a:t>. </a:t>
            </a:r>
            <a:r>
              <a:rPr lang="nl-NL" b="0" i="0" dirty="0" err="1">
                <a:effectLst/>
                <a:latin typeface="Arial" panose="020B0604020202020204" pitchFamily="34" charset="0"/>
              </a:rPr>
              <a:t>Shapeand</a:t>
            </a:r>
            <a:r>
              <a:rPr lang="nl-NL" b="0" i="0" dirty="0">
                <a:effectLst/>
                <a:latin typeface="Arial" panose="020B0604020202020204" pitchFamily="34" charset="0"/>
              </a:rPr>
              <a:t> </a:t>
            </a:r>
            <a:r>
              <a:rPr lang="nl-NL" b="0" i="0" dirty="0" err="1">
                <a:effectLst/>
                <a:latin typeface="Arial" panose="020B0604020202020204" pitchFamily="34" charset="0"/>
              </a:rPr>
              <a:t>topology</a:t>
            </a:r>
            <a:r>
              <a:rPr lang="nl-NL" b="0" i="0" dirty="0">
                <a:effectLst/>
                <a:latin typeface="Arial" panose="020B0604020202020204" pitchFamily="34" charset="0"/>
              </a:rPr>
              <a:t> </a:t>
            </a:r>
            <a:r>
              <a:rPr lang="nl-NL" b="0" i="0" dirty="0" err="1">
                <a:effectLst/>
                <a:latin typeface="Arial" panose="020B0604020202020204" pitchFamily="34" charset="0"/>
              </a:rPr>
              <a:t>optimization</a:t>
            </a:r>
            <a:r>
              <a:rPr lang="nl-NL" b="0" i="0" dirty="0">
                <a:effectLst/>
                <a:latin typeface="Arial" panose="020B0604020202020204" pitchFamily="34" charset="0"/>
              </a:rPr>
              <a:t> </a:t>
            </a:r>
            <a:r>
              <a:rPr lang="nl-NL" b="0" i="0" dirty="0" err="1">
                <a:effectLst/>
                <a:latin typeface="Arial" panose="020B0604020202020204" pitchFamily="34" charset="0"/>
              </a:rPr>
              <a:t>based</a:t>
            </a:r>
            <a:r>
              <a:rPr lang="nl-NL" b="0" i="0" dirty="0">
                <a:effectLst/>
                <a:latin typeface="Arial" panose="020B0604020202020204" pitchFamily="34" charset="0"/>
              </a:rPr>
              <a:t> on </a:t>
            </a:r>
            <a:r>
              <a:rPr lang="nl-NL" b="0" i="0" dirty="0" err="1">
                <a:effectLst/>
                <a:latin typeface="Arial" panose="020B0604020202020204" pitchFamily="34" charset="0"/>
              </a:rPr>
              <a:t>the</a:t>
            </a:r>
            <a:r>
              <a:rPr lang="nl-NL" b="0" i="0" dirty="0">
                <a:effectLst/>
                <a:latin typeface="Arial" panose="020B0604020202020204" pitchFamily="34" charset="0"/>
              </a:rPr>
              <a:t> </a:t>
            </a:r>
            <a:r>
              <a:rPr lang="nl-NL" b="0" i="0" dirty="0" err="1">
                <a:effectLst/>
                <a:latin typeface="Arial" panose="020B0604020202020204" pitchFamily="34" charset="0"/>
              </a:rPr>
              <a:t>convected</a:t>
            </a:r>
            <a:r>
              <a:rPr lang="nl-NL" b="0" i="0" dirty="0">
                <a:effectLst/>
                <a:latin typeface="Arial" panose="020B0604020202020204" pitchFamily="34" charset="0"/>
              </a:rPr>
              <a:t> level set </a:t>
            </a:r>
            <a:r>
              <a:rPr lang="nl-NL" b="0" i="0" dirty="0" err="1">
                <a:effectLst/>
                <a:latin typeface="Arial" panose="020B0604020202020204" pitchFamily="34" charset="0"/>
              </a:rPr>
              <a:t>method</a:t>
            </a:r>
            <a:r>
              <a:rPr lang="nl-NL" b="0" i="0" dirty="0">
                <a:effectLst/>
                <a:latin typeface="Arial" panose="020B0604020202020204" pitchFamily="34" charset="0"/>
              </a:rPr>
              <a:t>. </a:t>
            </a:r>
            <a:r>
              <a:rPr lang="en-US" b="0" i="1" dirty="0">
                <a:effectLst/>
                <a:latin typeface="Arial" panose="020B0604020202020204" pitchFamily="34" charset="0"/>
              </a:rPr>
              <a:t>Structural and Multidisciplinary Optimization</a:t>
            </a:r>
            <a:r>
              <a:rPr lang="en-US" b="0" i="0" dirty="0">
                <a:effectLst/>
                <a:latin typeface="Arial" panose="020B0604020202020204" pitchFamily="34" charset="0"/>
              </a:rPr>
              <a:t>, 54(3):659–672, 2016.</a:t>
            </a:r>
            <a:br>
              <a:rPr lang="en-US" b="0" i="0" dirty="0">
                <a:effectLst/>
                <a:latin typeface="Arial" panose="020B0604020202020204" pitchFamily="34" charset="0"/>
              </a:rPr>
            </a:br>
            <a:endParaRPr lang="en-GB" dirty="0"/>
          </a:p>
          <a:p>
            <a:pPr>
              <a:buClr>
                <a:srgbClr val="00A6D6"/>
              </a:buClr>
            </a:pPr>
            <a:r>
              <a:rPr lang="en-GB" sz="2000" dirty="0"/>
              <a:t>Compare results to the 2 benchmarks</a:t>
            </a:r>
          </a:p>
          <a:p>
            <a:pPr lvl="1">
              <a:buClr>
                <a:srgbClr val="00A6D6"/>
              </a:buClr>
              <a:buFont typeface="Wingdings" panose="05000000000000000000" pitchFamily="2" charset="2"/>
              <a:buChar char="Ø"/>
            </a:pPr>
            <a:r>
              <a:rPr lang="en-GB" dirty="0"/>
              <a:t>If successful</a:t>
            </a:r>
            <a:br>
              <a:rPr lang="en-GB" sz="2000" dirty="0"/>
            </a:br>
            <a:br>
              <a:rPr lang="en-GB" sz="2000" dirty="0"/>
            </a:br>
            <a:endParaRPr lang="en-GB" sz="2000" dirty="0"/>
          </a:p>
          <a:p>
            <a:pPr>
              <a:buClr>
                <a:srgbClr val="00A6D6"/>
              </a:buClr>
            </a:pPr>
            <a:r>
              <a:rPr lang="en-GB" sz="2000" dirty="0"/>
              <a:t>Develop an algorithm which solves FEMP</a:t>
            </a:r>
            <a:endParaRPr lang="en-GB" sz="2000" dirty="0">
              <a:latin typeface="Arial" panose="020B0604020202020204" pitchFamily="34" charset="0"/>
            </a:endParaRPr>
          </a:p>
        </p:txBody>
      </p:sp>
      <p:cxnSp>
        <p:nvCxnSpPr>
          <p:cNvPr id="24" name="Straight Arrow Connector 23">
            <a:extLst>
              <a:ext uri="{FF2B5EF4-FFF2-40B4-BE49-F238E27FC236}">
                <a16:creationId xmlns:a16="http://schemas.microsoft.com/office/drawing/2014/main" id="{E2839B12-E3A0-4969-8C23-0B4EC38E9EA1}"/>
              </a:ext>
            </a:extLst>
          </p:cNvPr>
          <p:cNvCxnSpPr>
            <a:cxnSpLocks/>
          </p:cNvCxnSpPr>
          <p:nvPr/>
        </p:nvCxnSpPr>
        <p:spPr>
          <a:xfrm flipH="1">
            <a:off x="2481504" y="3770130"/>
            <a:ext cx="968188" cy="645459"/>
          </a:xfrm>
          <a:prstGeom prst="straightConnector1">
            <a:avLst/>
          </a:prstGeom>
          <a:ln w="19050">
            <a:solidFill>
              <a:srgbClr val="00A6D6"/>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201D927-615A-42DF-BDB7-7E34C888654E}"/>
              </a:ext>
            </a:extLst>
          </p:cNvPr>
          <p:cNvSpPr>
            <a:spLocks noGrp="1"/>
          </p:cNvSpPr>
          <p:nvPr>
            <p:ph type="sldNum" sz="quarter" idx="12"/>
          </p:nvPr>
        </p:nvSpPr>
        <p:spPr/>
        <p:txBody>
          <a:bodyPr/>
          <a:lstStyle/>
          <a:p>
            <a:fld id="{028984AA-A247-45FC-8370-5FBA485B73EE}" type="slidenum">
              <a:rPr lang="nl-NL" smtClean="0"/>
              <a:t>46</a:t>
            </a:fld>
            <a:endParaRPr lang="nl-NL"/>
          </a:p>
        </p:txBody>
      </p:sp>
      <p:sp>
        <p:nvSpPr>
          <p:cNvPr id="27" name="TextBox 26">
            <a:extLst>
              <a:ext uri="{FF2B5EF4-FFF2-40B4-BE49-F238E27FC236}">
                <a16:creationId xmlns:a16="http://schemas.microsoft.com/office/drawing/2014/main" id="{95EBBEF5-7D99-462D-B10A-68DAECCE8618}"/>
              </a:ext>
            </a:extLst>
          </p:cNvPr>
          <p:cNvSpPr txBox="1"/>
          <p:nvPr/>
        </p:nvSpPr>
        <p:spPr>
          <a:xfrm>
            <a:off x="-1" y="1213717"/>
            <a:ext cx="2295331" cy="4278094"/>
          </a:xfrm>
          <a:prstGeom prst="rect">
            <a:avLst/>
          </a:prstGeom>
          <a:noFill/>
        </p:spPr>
        <p:txBody>
          <a:bodyPr wrap="square" rtlCol="0">
            <a:spAutoFit/>
          </a:bodyPr>
          <a:lstStyle/>
          <a:p>
            <a:pPr algn="ctr"/>
            <a:r>
              <a:rPr lang="en-US" sz="1700" dirty="0">
                <a:solidFill>
                  <a:schemeClr val="accent1">
                    <a:lumMod val="40000"/>
                    <a:lumOff val="60000"/>
                  </a:schemeClr>
                </a:solidFill>
                <a:latin typeface="Arial" panose="020B0604020202020204" pitchFamily="34" charset="0"/>
                <a:cs typeface="Arial" panose="020B0604020202020204" pitchFamily="34" charset="0"/>
              </a:rPr>
              <a:t>Topology </a:t>
            </a:r>
            <a:r>
              <a:rPr lang="en-US" sz="1700" dirty="0" err="1">
                <a:solidFill>
                  <a:schemeClr val="accent1">
                    <a:lumMod val="40000"/>
                    <a:lumOff val="60000"/>
                  </a:schemeClr>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b="1" dirty="0">
                <a:solidFill>
                  <a:schemeClr val="bg1"/>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8205302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500"/>
                                        <p:tgtEl>
                                          <p:spTgt spid="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Left)">
                                      <p:cBhvr>
                                        <p:cTn id="23" dur="500"/>
                                        <p:tgtEl>
                                          <p:spTgt spid="2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Tijdelijke aanduiding voor tekst 46">
            <a:extLst>
              <a:ext uri="{FF2B5EF4-FFF2-40B4-BE49-F238E27FC236}">
                <a16:creationId xmlns:a16="http://schemas.microsoft.com/office/drawing/2014/main" id="{43B21ADF-AC91-4738-AAFA-9356794F9379}"/>
              </a:ext>
            </a:extLst>
          </p:cNvPr>
          <p:cNvSpPr>
            <a:spLocks noGrp="1"/>
          </p:cNvSpPr>
          <p:nvPr>
            <p:ph type="body" sz="quarter" idx="14"/>
          </p:nvPr>
        </p:nvSpPr>
        <p:spPr>
          <a:solidFill>
            <a:srgbClr val="00A6D6"/>
          </a:solidFill>
        </p:spPr>
        <p:txBody>
          <a:bodyPr/>
          <a:lstStyle/>
          <a:p>
            <a:r>
              <a:rPr lang="nl-NL" dirty="0"/>
              <a:t> </a:t>
            </a:r>
          </a:p>
        </p:txBody>
      </p:sp>
      <p:sp>
        <p:nvSpPr>
          <p:cNvPr id="5" name="Titel 4">
            <a:extLst>
              <a:ext uri="{FF2B5EF4-FFF2-40B4-BE49-F238E27FC236}">
                <a16:creationId xmlns:a16="http://schemas.microsoft.com/office/drawing/2014/main" id="{0519F502-C245-4036-9F1B-103CAB35873E}"/>
              </a:ext>
            </a:extLst>
          </p:cNvPr>
          <p:cNvSpPr>
            <a:spLocks noGrp="1"/>
          </p:cNvSpPr>
          <p:nvPr>
            <p:ph type="title"/>
          </p:nvPr>
        </p:nvSpPr>
        <p:spPr>
          <a:xfrm>
            <a:off x="1411499" y="2618468"/>
            <a:ext cx="9358256" cy="1621063"/>
          </a:xfrm>
        </p:spPr>
        <p:txBody>
          <a:bodyPr anchor="ctr" anchorCtr="0"/>
          <a:lstStyle/>
          <a:p>
            <a:pPr algn="ctr"/>
            <a:r>
              <a:rPr lang="en-US" sz="4400" dirty="0"/>
              <a:t>T</a:t>
            </a:r>
            <a:r>
              <a:rPr lang="nl-NL" sz="4400" dirty="0" err="1"/>
              <a:t>hank</a:t>
            </a:r>
            <a:r>
              <a:rPr lang="nl-NL" sz="4400" dirty="0"/>
              <a:t> </a:t>
            </a:r>
            <a:r>
              <a:rPr lang="nl-NL" sz="4400" dirty="0" err="1"/>
              <a:t>you</a:t>
            </a:r>
            <a:r>
              <a:rPr lang="nl-NL" sz="4400" dirty="0"/>
              <a:t> </a:t>
            </a:r>
            <a:r>
              <a:rPr lang="nl-NL" sz="4400" dirty="0" err="1"/>
              <a:t>for</a:t>
            </a:r>
            <a:r>
              <a:rPr lang="nl-NL" sz="4400" dirty="0"/>
              <a:t> </a:t>
            </a:r>
            <a:r>
              <a:rPr lang="nl-NL" sz="4400" dirty="0" err="1"/>
              <a:t>your</a:t>
            </a:r>
            <a:r>
              <a:rPr lang="nl-NL" sz="4400" dirty="0"/>
              <a:t> attention</a:t>
            </a:r>
          </a:p>
        </p:txBody>
      </p:sp>
      <p:sp>
        <p:nvSpPr>
          <p:cNvPr id="23" name="Tijdelijke aanduiding voor tekst 22">
            <a:extLst>
              <a:ext uri="{FF2B5EF4-FFF2-40B4-BE49-F238E27FC236}">
                <a16:creationId xmlns:a16="http://schemas.microsoft.com/office/drawing/2014/main" id="{1B64251C-432A-419D-A275-C16685B82C40}"/>
              </a:ext>
            </a:extLst>
          </p:cNvPr>
          <p:cNvSpPr>
            <a:spLocks noGrp="1"/>
          </p:cNvSpPr>
          <p:nvPr>
            <p:ph type="body" sz="quarter" idx="4294967295"/>
          </p:nvPr>
        </p:nvSpPr>
        <p:spPr>
          <a:xfrm>
            <a:off x="698500" y="5835457"/>
            <a:ext cx="1454913" cy="688793"/>
          </a:xfrm>
        </p:spPr>
        <p:txBody>
          <a:bodyPr/>
          <a:lstStyle/>
          <a:p>
            <a:r>
              <a:rPr lang="nl-NL" dirty="0"/>
              <a:t> </a:t>
            </a:r>
          </a:p>
        </p:txBody>
      </p:sp>
    </p:spTree>
    <p:extLst>
      <p:ext uri="{BB962C8B-B14F-4D97-AF65-F5344CB8AC3E}">
        <p14:creationId xmlns:p14="http://schemas.microsoft.com/office/powerpoint/2010/main" val="1062321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underline{\underline{{\varepsilon}}}(\textbf{u}):=\frac{1}{2}\left(\nabla \textbf{u}+(\nabla \textbf{u})^T\right)&#10;\end{equation*}&#10;&#10;&#10;\end{document}" title="IguanaTex Bitmap Display">
            <a:extLst>
              <a:ext uri="{FF2B5EF4-FFF2-40B4-BE49-F238E27FC236}">
                <a16:creationId xmlns:a16="http://schemas.microsoft.com/office/drawing/2014/main" id="{1589DC85-997F-4659-BE9A-72E609B5EA61}"/>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463841" y="1382234"/>
            <a:ext cx="2716952" cy="512000"/>
          </a:xfrm>
          <a:prstGeom prst="rect">
            <a:avLst/>
          </a:prstGeom>
        </p:spPr>
      </p:pic>
      <p:sp>
        <p:nvSpPr>
          <p:cNvPr id="3" name="TextBox 2">
            <a:extLst>
              <a:ext uri="{FF2B5EF4-FFF2-40B4-BE49-F238E27FC236}">
                <a16:creationId xmlns:a16="http://schemas.microsoft.com/office/drawing/2014/main" id="{031517B1-CE78-4CDF-8A9B-5A149692D282}"/>
              </a:ext>
            </a:extLst>
          </p:cNvPr>
          <p:cNvSpPr txBox="1"/>
          <p:nvPr/>
        </p:nvSpPr>
        <p:spPr>
          <a:xfrm>
            <a:off x="1705322" y="955156"/>
            <a:ext cx="4047663" cy="338554"/>
          </a:xfrm>
          <a:prstGeom prst="rect">
            <a:avLst/>
          </a:prstGeom>
          <a:noFill/>
        </p:spPr>
        <p:txBody>
          <a:bodyPr wrap="square" rtlCol="0">
            <a:spAutoFit/>
          </a:bodyPr>
          <a:lstStyle/>
          <a:p>
            <a:pPr algn="ctr">
              <a:buClr>
                <a:srgbClr val="F15D03"/>
              </a:buClr>
            </a:pPr>
            <a:r>
              <a:rPr lang="en-US" sz="1600" b="1" dirty="0"/>
              <a:t>Linear strain-displacement relation</a:t>
            </a:r>
            <a:endParaRPr lang="nl-NL" sz="1600" b="1" dirty="0" err="1"/>
          </a:p>
        </p:txBody>
      </p:sp>
      <p:pic>
        <p:nvPicPr>
          <p:cNvPr id="4" name="Picture 3"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underline{\underline{\sigma}}(\textbf{u})=2\mu\underline{\underline{\varepsilon}}(\textbf{u})+\lambda\text{tr}(\underline{\underline{\varepsilon}}(\textbf{u}))I&#10;\end{equation*}&#10;&#10;&#10;\end{document}" title="IguanaTex Bitmap Display">
            <a:extLst>
              <a:ext uri="{FF2B5EF4-FFF2-40B4-BE49-F238E27FC236}">
                <a16:creationId xmlns:a16="http://schemas.microsoft.com/office/drawing/2014/main" id="{E7BAD792-F9CD-481A-B597-63858BBE3B9D}"/>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004881" y="1497281"/>
            <a:ext cx="3059809" cy="281905"/>
          </a:xfrm>
          <a:prstGeom prst="rect">
            <a:avLst/>
          </a:prstGeom>
        </p:spPr>
      </p:pic>
      <p:sp>
        <p:nvSpPr>
          <p:cNvPr id="5" name="TextBox 4">
            <a:extLst>
              <a:ext uri="{FF2B5EF4-FFF2-40B4-BE49-F238E27FC236}">
                <a16:creationId xmlns:a16="http://schemas.microsoft.com/office/drawing/2014/main" id="{0A990390-1A48-48B2-9886-D724F27EDEC0}"/>
              </a:ext>
            </a:extLst>
          </p:cNvPr>
          <p:cNvSpPr txBox="1"/>
          <p:nvPr/>
        </p:nvSpPr>
        <p:spPr>
          <a:xfrm>
            <a:off x="7510957" y="937220"/>
            <a:ext cx="4047663" cy="338554"/>
          </a:xfrm>
          <a:prstGeom prst="rect">
            <a:avLst/>
          </a:prstGeom>
          <a:noFill/>
        </p:spPr>
        <p:txBody>
          <a:bodyPr wrap="square" rtlCol="0">
            <a:spAutoFit/>
          </a:bodyPr>
          <a:lstStyle/>
          <a:p>
            <a:pPr algn="ctr">
              <a:buClr>
                <a:srgbClr val="F15D03"/>
              </a:buClr>
            </a:pPr>
            <a:r>
              <a:rPr lang="en-US" sz="1600" b="1" dirty="0"/>
              <a:t>Hooke’s law</a:t>
            </a:r>
            <a:endParaRPr lang="nl-NL" sz="1600" b="1" dirty="0" err="1"/>
          </a:p>
        </p:txBody>
      </p:sp>
      <p:pic>
        <p:nvPicPr>
          <p:cNvPr id="6" name="Picture 5"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 \textbf{v}) = \int\limits_D \underline{\underline{\sigma}}(\textbf{u})\bm{:}\underline{\underline{\varepsilon}}(\textbf{v})\,\text{d}\Omega&#10;\end{equation*}&#10;&#10;&#10;\end{document}" title="IguanaTex Bitmap Display">
            <a:extLst>
              <a:ext uri="{FF2B5EF4-FFF2-40B4-BE49-F238E27FC236}">
                <a16:creationId xmlns:a16="http://schemas.microsoft.com/office/drawing/2014/main" id="{1D5DF319-B2DD-4DA9-82CF-DB479C3CAA7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137137" y="3941162"/>
            <a:ext cx="2936381" cy="725333"/>
          </a:xfrm>
          <a:prstGeom prst="rect">
            <a:avLst/>
          </a:prstGeom>
        </p:spPr>
      </p:pic>
      <p:sp>
        <p:nvSpPr>
          <p:cNvPr id="7" name="TextBox 6">
            <a:extLst>
              <a:ext uri="{FF2B5EF4-FFF2-40B4-BE49-F238E27FC236}">
                <a16:creationId xmlns:a16="http://schemas.microsoft.com/office/drawing/2014/main" id="{FF18367F-A6C0-4AEA-8EC9-036747EF6796}"/>
              </a:ext>
            </a:extLst>
          </p:cNvPr>
          <p:cNvSpPr txBox="1"/>
          <p:nvPr/>
        </p:nvSpPr>
        <p:spPr>
          <a:xfrm>
            <a:off x="1581495" y="3414250"/>
            <a:ext cx="4047663" cy="338554"/>
          </a:xfrm>
          <a:prstGeom prst="rect">
            <a:avLst/>
          </a:prstGeom>
          <a:noFill/>
        </p:spPr>
        <p:txBody>
          <a:bodyPr wrap="square" rtlCol="0">
            <a:spAutoFit/>
          </a:bodyPr>
          <a:lstStyle/>
          <a:p>
            <a:pPr algn="ctr">
              <a:buClr>
                <a:srgbClr val="F15D03"/>
              </a:buClr>
            </a:pPr>
            <a:r>
              <a:rPr lang="en-US" sz="1600" b="1" dirty="0"/>
              <a:t>Bilinear energy form</a:t>
            </a:r>
            <a:endParaRPr lang="nl-NL" sz="1600" b="1" dirty="0" err="1"/>
          </a:p>
        </p:txBody>
      </p:sp>
      <p:pic>
        <p:nvPicPr>
          <p:cNvPr id="8" name="Picture 7"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sigma_{ij}(\textbf{u})=E_{ijkl}\varepsilon_{kl}(\textbf{u})&#10;\end{equation*}&#10;&#10;&#10;\end{document}" title="IguanaTex Bitmap Display">
            <a:extLst>
              <a:ext uri="{FF2B5EF4-FFF2-40B4-BE49-F238E27FC236}">
                <a16:creationId xmlns:a16="http://schemas.microsoft.com/office/drawing/2014/main" id="{79FDB755-8FA2-43F1-95B5-92DD56A01EFD}"/>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8483922" y="3163857"/>
            <a:ext cx="2191238" cy="265143"/>
          </a:xfrm>
          <a:prstGeom prst="rect">
            <a:avLst/>
          </a:prstGeom>
        </p:spPr>
      </p:pic>
      <p:sp>
        <p:nvSpPr>
          <p:cNvPr id="9" name="TextBox 8">
            <a:extLst>
              <a:ext uri="{FF2B5EF4-FFF2-40B4-BE49-F238E27FC236}">
                <a16:creationId xmlns:a16="http://schemas.microsoft.com/office/drawing/2014/main" id="{3AA1772C-2FE6-4A78-A866-0A932F71B63F}"/>
              </a:ext>
            </a:extLst>
          </p:cNvPr>
          <p:cNvSpPr txBox="1"/>
          <p:nvPr/>
        </p:nvSpPr>
        <p:spPr>
          <a:xfrm>
            <a:off x="7510957" y="2712750"/>
            <a:ext cx="4047663" cy="338554"/>
          </a:xfrm>
          <a:prstGeom prst="rect">
            <a:avLst/>
          </a:prstGeom>
          <a:noFill/>
        </p:spPr>
        <p:txBody>
          <a:bodyPr wrap="square" rtlCol="0">
            <a:spAutoFit/>
          </a:bodyPr>
          <a:lstStyle/>
          <a:p>
            <a:pPr algn="ctr">
              <a:buClr>
                <a:srgbClr val="F15D03"/>
              </a:buClr>
            </a:pPr>
            <a:r>
              <a:rPr lang="en-US" sz="1600" b="1" dirty="0"/>
              <a:t>Stiffness tensor</a:t>
            </a:r>
            <a:endParaRPr lang="nl-NL" sz="1600" b="1" dirty="0" err="1"/>
          </a:p>
        </p:txBody>
      </p:sp>
      <p:pic>
        <p:nvPicPr>
          <p:cNvPr id="10" name="Picture 9"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 := \int\limits_D E_{ijkl}\varepsilon_{kl}(\textbf{u})\varepsilon_{ij}(\textbf{v})\,\text{d}\Omega&#10;\end{equation*}&#10;&#10;&#10;\end{document}" title="IguanaTex Bitmap Display">
            <a:extLst>
              <a:ext uri="{FF2B5EF4-FFF2-40B4-BE49-F238E27FC236}">
                <a16:creationId xmlns:a16="http://schemas.microsoft.com/office/drawing/2014/main" id="{D3704523-64FC-4C52-AC5C-2E9D4D7BB49E}"/>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7581742" y="5494225"/>
            <a:ext cx="3660190" cy="725333"/>
          </a:xfrm>
          <a:prstGeom prst="rect">
            <a:avLst/>
          </a:prstGeom>
        </p:spPr>
      </p:pic>
      <p:sp>
        <p:nvSpPr>
          <p:cNvPr id="11" name="TextBox 10">
            <a:extLst>
              <a:ext uri="{FF2B5EF4-FFF2-40B4-BE49-F238E27FC236}">
                <a16:creationId xmlns:a16="http://schemas.microsoft.com/office/drawing/2014/main" id="{8C96B4D0-A326-4BCE-BEF7-24A1715BAB57}"/>
              </a:ext>
            </a:extLst>
          </p:cNvPr>
          <p:cNvSpPr txBox="1"/>
          <p:nvPr/>
        </p:nvSpPr>
        <p:spPr>
          <a:xfrm>
            <a:off x="7286857" y="5044148"/>
            <a:ext cx="4047663" cy="338554"/>
          </a:xfrm>
          <a:prstGeom prst="rect">
            <a:avLst/>
          </a:prstGeom>
          <a:noFill/>
        </p:spPr>
        <p:txBody>
          <a:bodyPr wrap="square" rtlCol="0">
            <a:spAutoFit/>
          </a:bodyPr>
          <a:lstStyle/>
          <a:p>
            <a:pPr algn="ctr">
              <a:buClr>
                <a:srgbClr val="F15D03"/>
              </a:buClr>
            </a:pPr>
            <a:r>
              <a:rPr lang="en-US" sz="1600" b="1" dirty="0"/>
              <a:t>Bilinear energy form</a:t>
            </a:r>
            <a:endParaRPr lang="nl-NL" sz="1600" b="1" dirty="0" err="1"/>
          </a:p>
        </p:txBody>
      </p:sp>
      <p:cxnSp>
        <p:nvCxnSpPr>
          <p:cNvPr id="12" name="Straight Arrow Connector 11">
            <a:extLst>
              <a:ext uri="{FF2B5EF4-FFF2-40B4-BE49-F238E27FC236}">
                <a16:creationId xmlns:a16="http://schemas.microsoft.com/office/drawing/2014/main" id="{6E04AF99-4F17-416E-B8E8-0E34BA027C10}"/>
              </a:ext>
            </a:extLst>
          </p:cNvPr>
          <p:cNvCxnSpPr>
            <a:cxnSpLocks/>
          </p:cNvCxnSpPr>
          <p:nvPr/>
        </p:nvCxnSpPr>
        <p:spPr>
          <a:xfrm>
            <a:off x="5629158" y="1638233"/>
            <a:ext cx="201941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35D7769-8D92-439C-82BB-4E1B7F901707}"/>
              </a:ext>
            </a:extLst>
          </p:cNvPr>
          <p:cNvCxnSpPr>
            <a:cxnSpLocks/>
          </p:cNvCxnSpPr>
          <p:nvPr/>
        </p:nvCxnSpPr>
        <p:spPr>
          <a:xfrm flipH="1">
            <a:off x="5314951" y="1993088"/>
            <a:ext cx="3038474" cy="17199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8CE275-7D4A-47B9-B96B-37FFA7F8923B}"/>
              </a:ext>
            </a:extLst>
          </p:cNvPr>
          <p:cNvCxnSpPr>
            <a:cxnSpLocks/>
            <a:endCxn id="9" idx="0"/>
          </p:cNvCxnSpPr>
          <p:nvPr/>
        </p:nvCxnSpPr>
        <p:spPr>
          <a:xfrm>
            <a:off x="9532415" y="1993088"/>
            <a:ext cx="2374" cy="7196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7376F9-1E79-4FDB-A4D4-6DDD0FC812EB}"/>
              </a:ext>
            </a:extLst>
          </p:cNvPr>
          <p:cNvCxnSpPr>
            <a:cxnSpLocks/>
            <a:endCxn id="11" idx="1"/>
          </p:cNvCxnSpPr>
          <p:nvPr/>
        </p:nvCxnSpPr>
        <p:spPr>
          <a:xfrm>
            <a:off x="5491540" y="4448108"/>
            <a:ext cx="1795317" cy="7653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C0752B8-D1D4-466C-AFCD-B847253B1589}"/>
              </a:ext>
            </a:extLst>
          </p:cNvPr>
          <p:cNvCxnSpPr>
            <a:cxnSpLocks/>
          </p:cNvCxnSpPr>
          <p:nvPr/>
        </p:nvCxnSpPr>
        <p:spPr>
          <a:xfrm>
            <a:off x="9411837" y="3713017"/>
            <a:ext cx="0" cy="12686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C177E4EF-C459-4673-BF3C-E42B964F150C}"/>
              </a:ext>
            </a:extLst>
          </p:cNvPr>
          <p:cNvSpPr>
            <a:spLocks noGrp="1"/>
          </p:cNvSpPr>
          <p:nvPr>
            <p:ph type="sldNum" sz="quarter" idx="12"/>
          </p:nvPr>
        </p:nvSpPr>
        <p:spPr/>
        <p:txBody>
          <a:bodyPr/>
          <a:lstStyle/>
          <a:p>
            <a:fld id="{028984AA-A247-45FC-8370-5FBA485B73EE}" type="slidenum">
              <a:rPr lang="nl-NL" smtClean="0"/>
              <a:t>48</a:t>
            </a:fld>
            <a:endParaRPr lang="nl-NL"/>
          </a:p>
        </p:txBody>
      </p:sp>
    </p:spTree>
    <p:extLst>
      <p:ext uri="{BB962C8B-B14F-4D97-AF65-F5344CB8AC3E}">
        <p14:creationId xmlns:p14="http://schemas.microsoft.com/office/powerpoint/2010/main" val="3133829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text{Find $\textbf{u}\in U$ such that $P(\textbf{u})\leq P(\textbf{v})$ $\forall \textbf{v}\in U$},\,\text{for}\\&#10;        P(\textbf{u}) = \frac{1}{2}\int\limits_{D}\underline{\underline{\sigma}}(\textbf{u})\bm{:}\underline{\underline{\varepsilon}}(\textbf{u})\,\text{d}\Omega - \int\limits_\Gamma \textbf{t}\bm{\cdot}\textbf{u}\,\text{d}\Gamma -\int\limits_D \textbf{f}\bm{\cdot}\textbf{u}\,\text{d}\Omega&#10;        \end{cases}&#10;\end{equation*}&#10;&#10;&#10;\end{document}" title="IguanaTex Bitmap Display">
            <a:extLst>
              <a:ext uri="{FF2B5EF4-FFF2-40B4-BE49-F238E27FC236}">
                <a16:creationId xmlns:a16="http://schemas.microsoft.com/office/drawing/2014/main" id="{CC4091D3-D60D-4334-99F5-92DAD519877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351302" y="1204436"/>
            <a:ext cx="9137333" cy="1456712"/>
          </a:xfrm>
          <a:prstGeom prst="rect">
            <a:avLst/>
          </a:prstGeom>
        </p:spPr>
      </p:pic>
      <p:pic>
        <p:nvPicPr>
          <p:cNvPr id="3" name="Picture 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underline{\underline{\sigma}}(\textbf{u})\bm{:}\underline{\underline{\varepsilon}}(\textbf{v}) \,\text{d}{\Omega}= \int\limits_D \textbf{f}\bm{\cdot}\textbf{v}\,\text{d}{\Omega}+ \int\limits_\Gamma \textbf{t}\bm{\cdot}\textbf{v} \,\text{d}{\Gamma} \hspace{1cm} \forall \textbf{v}\in U_0&#10;\end{equation*}&#10;&#10;&#10;\end{document}" title="IguanaTex Bitmap Display">
            <a:extLst>
              <a:ext uri="{FF2B5EF4-FFF2-40B4-BE49-F238E27FC236}">
                <a16:creationId xmlns:a16="http://schemas.microsoft.com/office/drawing/2014/main" id="{8AE1992A-3F5D-4E00-8972-EE77A01F7CE2}"/>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955969" y="4851535"/>
            <a:ext cx="7927997" cy="914399"/>
          </a:xfrm>
          <a:prstGeom prst="rect">
            <a:avLst/>
          </a:prstGeom>
        </p:spPr>
      </p:pic>
      <p:sp>
        <p:nvSpPr>
          <p:cNvPr id="4" name="Arrow: Down 3">
            <a:extLst>
              <a:ext uri="{FF2B5EF4-FFF2-40B4-BE49-F238E27FC236}">
                <a16:creationId xmlns:a16="http://schemas.microsoft.com/office/drawing/2014/main" id="{E39BD230-1D5F-465E-811A-D9971E2890B7}"/>
              </a:ext>
            </a:extLst>
          </p:cNvPr>
          <p:cNvSpPr/>
          <p:nvPr/>
        </p:nvSpPr>
        <p:spPr>
          <a:xfrm>
            <a:off x="6553200" y="2847975"/>
            <a:ext cx="238125" cy="1571625"/>
          </a:xfrm>
          <a:prstGeom prst="downArrow">
            <a:avLst>
              <a:gd name="adj1" fmla="val 42000"/>
              <a:gd name="adj2" fmla="val 8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EFBE2615-1016-40BB-859E-FC972E08CA1F}"/>
              </a:ext>
            </a:extLst>
          </p:cNvPr>
          <p:cNvSpPr txBox="1"/>
          <p:nvPr/>
        </p:nvSpPr>
        <p:spPr>
          <a:xfrm>
            <a:off x="5381840" y="3386453"/>
            <a:ext cx="1162050" cy="492443"/>
          </a:xfrm>
          <a:prstGeom prst="rect">
            <a:avLst/>
          </a:prstGeom>
          <a:noFill/>
        </p:spPr>
        <p:txBody>
          <a:bodyPr wrap="square" rtlCol="0">
            <a:spAutoFit/>
          </a:bodyPr>
          <a:lstStyle/>
          <a:p>
            <a:pPr algn="ctr">
              <a:buClr>
                <a:srgbClr val="F15D03"/>
              </a:buClr>
            </a:pPr>
            <a:r>
              <a:rPr lang="en-US" sz="2600" dirty="0"/>
              <a:t>Weak</a:t>
            </a:r>
            <a:endParaRPr lang="nl-NL" sz="2600" dirty="0" err="1"/>
          </a:p>
        </p:txBody>
      </p:sp>
      <p:sp>
        <p:nvSpPr>
          <p:cNvPr id="6" name="TextBox 5">
            <a:extLst>
              <a:ext uri="{FF2B5EF4-FFF2-40B4-BE49-F238E27FC236}">
                <a16:creationId xmlns:a16="http://schemas.microsoft.com/office/drawing/2014/main" id="{8BA16AFD-1F89-4167-8F9D-49D5B1923A95}"/>
              </a:ext>
            </a:extLst>
          </p:cNvPr>
          <p:cNvSpPr txBox="1"/>
          <p:nvPr/>
        </p:nvSpPr>
        <p:spPr>
          <a:xfrm>
            <a:off x="6672262" y="3386453"/>
            <a:ext cx="1162050" cy="492443"/>
          </a:xfrm>
          <a:prstGeom prst="rect">
            <a:avLst/>
          </a:prstGeom>
          <a:noFill/>
        </p:spPr>
        <p:txBody>
          <a:bodyPr wrap="square" rtlCol="0">
            <a:spAutoFit/>
          </a:bodyPr>
          <a:lstStyle/>
          <a:p>
            <a:pPr algn="ctr">
              <a:buClr>
                <a:srgbClr val="F15D03"/>
              </a:buClr>
            </a:pPr>
            <a:r>
              <a:rPr lang="en-US" sz="2600" dirty="0"/>
              <a:t>form</a:t>
            </a:r>
            <a:endParaRPr lang="nl-NL" sz="2600" dirty="0" err="1"/>
          </a:p>
        </p:txBody>
      </p:sp>
      <p:sp>
        <p:nvSpPr>
          <p:cNvPr id="7" name="Slide Number Placeholder 6">
            <a:extLst>
              <a:ext uri="{FF2B5EF4-FFF2-40B4-BE49-F238E27FC236}">
                <a16:creationId xmlns:a16="http://schemas.microsoft.com/office/drawing/2014/main" id="{BB7DF941-B017-4CB6-9514-8E8B15B425FD}"/>
              </a:ext>
            </a:extLst>
          </p:cNvPr>
          <p:cNvSpPr>
            <a:spLocks noGrp="1"/>
          </p:cNvSpPr>
          <p:nvPr>
            <p:ph type="sldNum" sz="quarter" idx="12"/>
          </p:nvPr>
        </p:nvSpPr>
        <p:spPr/>
        <p:txBody>
          <a:bodyPr/>
          <a:lstStyle/>
          <a:p>
            <a:fld id="{028984AA-A247-45FC-8370-5FBA485B73EE}" type="slidenum">
              <a:rPr lang="nl-NL" smtClean="0"/>
              <a:t>49</a:t>
            </a:fld>
            <a:endParaRPr lang="nl-NL"/>
          </a:p>
        </p:txBody>
      </p:sp>
    </p:spTree>
    <p:extLst>
      <p:ext uri="{BB962C8B-B14F-4D97-AF65-F5344CB8AC3E}">
        <p14:creationId xmlns:p14="http://schemas.microsoft.com/office/powerpoint/2010/main" val="99242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1" y="0"/>
            <a:ext cx="11365841"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What</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is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topology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optimisation</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pic>
        <p:nvPicPr>
          <p:cNvPr id="24" name="Picture 23">
            <a:extLst>
              <a:ext uri="{FF2B5EF4-FFF2-40B4-BE49-F238E27FC236}">
                <a16:creationId xmlns:a16="http://schemas.microsoft.com/office/drawing/2014/main" id="{588D33AE-610E-4000-BDDF-DCDB3721FD0E}"/>
              </a:ext>
            </a:extLst>
          </p:cNvPr>
          <p:cNvPicPr>
            <a:picLocks noChangeAspect="1"/>
          </p:cNvPicPr>
          <p:nvPr/>
        </p:nvPicPr>
        <p:blipFill>
          <a:blip r:embed="rId3"/>
          <a:stretch>
            <a:fillRect/>
          </a:stretch>
        </p:blipFill>
        <p:spPr>
          <a:xfrm>
            <a:off x="3860117" y="1699469"/>
            <a:ext cx="6264009" cy="4177548"/>
          </a:xfrm>
          <a:prstGeom prst="rect">
            <a:avLst/>
          </a:prstGeom>
        </p:spPr>
      </p:pic>
      <p:sp>
        <p:nvSpPr>
          <p:cNvPr id="2" name="Slide Number Placeholder 1">
            <a:extLst>
              <a:ext uri="{FF2B5EF4-FFF2-40B4-BE49-F238E27FC236}">
                <a16:creationId xmlns:a16="http://schemas.microsoft.com/office/drawing/2014/main" id="{AC82275A-19A1-4C68-9B49-A3956E3CC481}"/>
              </a:ext>
            </a:extLst>
          </p:cNvPr>
          <p:cNvSpPr>
            <a:spLocks noGrp="1"/>
          </p:cNvSpPr>
          <p:nvPr>
            <p:ph type="sldNum" sz="quarter" idx="12"/>
          </p:nvPr>
        </p:nvSpPr>
        <p:spPr/>
        <p:txBody>
          <a:bodyPr/>
          <a:lstStyle/>
          <a:p>
            <a:fld id="{028984AA-A247-45FC-8370-5FBA485B73EE}" type="slidenum">
              <a:rPr lang="nl-NL" smtClean="0"/>
              <a:t>5</a:t>
            </a:fld>
            <a:endParaRPr lang="nl-NL"/>
          </a:p>
        </p:txBody>
      </p:sp>
      <p:sp>
        <p:nvSpPr>
          <p:cNvPr id="3" name="TextBox 2">
            <a:extLst>
              <a:ext uri="{FF2B5EF4-FFF2-40B4-BE49-F238E27FC236}">
                <a16:creationId xmlns:a16="http://schemas.microsoft.com/office/drawing/2014/main" id="{2A15D005-802F-4E67-AFC8-9C3855744277}"/>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41980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Slide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title</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591898"/>
            <a:ext cx="6414060" cy="4356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285750" marR="0" lvl="2" indent="-285750" algn="l" defTabSz="719137" rtl="0" eaLnBrk="1" fontAlgn="auto" latinLnBrk="0" hangingPunct="1">
              <a:lnSpc>
                <a:spcPct val="90000"/>
              </a:lnSpc>
              <a:spcBef>
                <a:spcPts val="1200"/>
              </a:spcBef>
              <a:spcAft>
                <a:spcPts val="0"/>
              </a:spcAft>
              <a:buClr>
                <a:srgbClr val="00A6D6"/>
              </a:buClr>
              <a:buSzTx/>
              <a:buFont typeface="Arial" panose="020B0604020202020204" pitchFamily="34" charset="0"/>
              <a:buChar char="•"/>
              <a:tabLst/>
              <a:defRPr/>
            </a:pPr>
            <a:r>
              <a:rPr lang="en-US" sz="2000" kern="0" dirty="0"/>
              <a:t>Something</a:t>
            </a:r>
            <a:endParaRPr kumimoji="0" lang="nl-N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443F3CB3-6067-4F90-988A-1DF32E2D55C0}"/>
              </a:ext>
            </a:extLst>
          </p:cNvPr>
          <p:cNvSpPr>
            <a:spLocks noGrp="1"/>
          </p:cNvSpPr>
          <p:nvPr>
            <p:ph type="sldNum" sz="quarter" idx="12"/>
          </p:nvPr>
        </p:nvSpPr>
        <p:spPr/>
        <p:txBody>
          <a:bodyPr/>
          <a:lstStyle/>
          <a:p>
            <a:fld id="{028984AA-A247-45FC-8370-5FBA485B73EE}" type="slidenum">
              <a:rPr lang="nl-NL" smtClean="0"/>
              <a:t>50</a:t>
            </a:fld>
            <a:endParaRPr lang="nl-NL"/>
          </a:p>
        </p:txBody>
      </p:sp>
    </p:spTree>
    <p:extLst>
      <p:ext uri="{BB962C8B-B14F-4D97-AF65-F5344CB8AC3E}">
        <p14:creationId xmlns:p14="http://schemas.microsoft.com/office/powerpoint/2010/main" val="3896499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Slide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title</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591898"/>
            <a:ext cx="6414060" cy="4356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285750" marR="0" lvl="2" indent="-285750" algn="l" defTabSz="719137" rtl="0" eaLnBrk="1" fontAlgn="auto" latinLnBrk="0" hangingPunct="1">
              <a:lnSpc>
                <a:spcPct val="90000"/>
              </a:lnSpc>
              <a:spcBef>
                <a:spcPts val="1200"/>
              </a:spcBef>
              <a:spcAft>
                <a:spcPts val="0"/>
              </a:spcAft>
              <a:buClr>
                <a:srgbClr val="00A6D6"/>
              </a:buClr>
              <a:buSzTx/>
              <a:buFont typeface="Arial" panose="020B0604020202020204" pitchFamily="34" charset="0"/>
              <a:buChar char="•"/>
              <a:tabLst/>
              <a:defRPr/>
            </a:pPr>
            <a:r>
              <a:rPr lang="en-US" sz="2000" kern="0" dirty="0"/>
              <a:t>Something</a:t>
            </a:r>
            <a:endParaRPr kumimoji="0" lang="nl-N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B808DA39-C342-4D45-9BA0-22F9D24E52AE}"/>
              </a:ext>
            </a:extLst>
          </p:cNvPr>
          <p:cNvSpPr>
            <a:spLocks noGrp="1"/>
          </p:cNvSpPr>
          <p:nvPr>
            <p:ph type="sldNum" sz="quarter" idx="12"/>
          </p:nvPr>
        </p:nvSpPr>
        <p:spPr/>
        <p:txBody>
          <a:bodyPr/>
          <a:lstStyle/>
          <a:p>
            <a:fld id="{028984AA-A247-45FC-8370-5FBA485B73EE}" type="slidenum">
              <a:rPr lang="nl-NL" smtClean="0"/>
              <a:t>51</a:t>
            </a:fld>
            <a:endParaRPr lang="nl-NL"/>
          </a:p>
        </p:txBody>
      </p:sp>
    </p:spTree>
    <p:extLst>
      <p:ext uri="{BB962C8B-B14F-4D97-AF65-F5344CB8AC3E}">
        <p14:creationId xmlns:p14="http://schemas.microsoft.com/office/powerpoint/2010/main" val="955039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Slide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title</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591898"/>
            <a:ext cx="6414060" cy="4356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285750" marR="0" lvl="2" indent="-285750" algn="l" defTabSz="719137" rtl="0" eaLnBrk="1" fontAlgn="auto" latinLnBrk="0" hangingPunct="1">
              <a:lnSpc>
                <a:spcPct val="90000"/>
              </a:lnSpc>
              <a:spcBef>
                <a:spcPts val="1200"/>
              </a:spcBef>
              <a:spcAft>
                <a:spcPts val="0"/>
              </a:spcAft>
              <a:buClr>
                <a:srgbClr val="00A6D6"/>
              </a:buClr>
              <a:buSzTx/>
              <a:buFont typeface="Arial" panose="020B0604020202020204" pitchFamily="34" charset="0"/>
              <a:buChar char="•"/>
              <a:tabLst/>
              <a:defRPr/>
            </a:pPr>
            <a:r>
              <a:rPr lang="en-US" sz="2000" kern="0" dirty="0"/>
              <a:t>Something</a:t>
            </a:r>
            <a:endParaRPr kumimoji="0" lang="nl-N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241B9329-5667-4E8F-93CB-2FC2EDEBD3D1}"/>
              </a:ext>
            </a:extLst>
          </p:cNvPr>
          <p:cNvSpPr>
            <a:spLocks noGrp="1"/>
          </p:cNvSpPr>
          <p:nvPr>
            <p:ph type="sldNum" sz="quarter" idx="12"/>
          </p:nvPr>
        </p:nvSpPr>
        <p:spPr/>
        <p:txBody>
          <a:bodyPr/>
          <a:lstStyle/>
          <a:p>
            <a:fld id="{028984AA-A247-45FC-8370-5FBA485B73EE}" type="slidenum">
              <a:rPr lang="nl-NL" smtClean="0"/>
              <a:t>52</a:t>
            </a:fld>
            <a:endParaRPr lang="nl-NL"/>
          </a:p>
        </p:txBody>
      </p:sp>
    </p:spTree>
    <p:extLst>
      <p:ext uri="{BB962C8B-B14F-4D97-AF65-F5344CB8AC3E}">
        <p14:creationId xmlns:p14="http://schemas.microsoft.com/office/powerpoint/2010/main" val="2345192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Slide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title</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591898"/>
            <a:ext cx="6414060" cy="4356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285750" marR="0" lvl="2" indent="-285750" algn="l" defTabSz="719137" rtl="0" eaLnBrk="1" fontAlgn="auto" latinLnBrk="0" hangingPunct="1">
              <a:lnSpc>
                <a:spcPct val="90000"/>
              </a:lnSpc>
              <a:spcBef>
                <a:spcPts val="1200"/>
              </a:spcBef>
              <a:spcAft>
                <a:spcPts val="0"/>
              </a:spcAft>
              <a:buClr>
                <a:srgbClr val="00A6D6"/>
              </a:buClr>
              <a:buSzTx/>
              <a:buFont typeface="Arial" panose="020B0604020202020204" pitchFamily="34" charset="0"/>
              <a:buChar char="•"/>
              <a:tabLst/>
              <a:defRPr/>
            </a:pPr>
            <a:r>
              <a:rPr lang="en-US" sz="2000" kern="0" dirty="0"/>
              <a:t>Something</a:t>
            </a:r>
            <a:endParaRPr kumimoji="0" lang="nl-NL"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102CD942-E0F0-443B-9A00-055D862E38C3}"/>
              </a:ext>
            </a:extLst>
          </p:cNvPr>
          <p:cNvSpPr>
            <a:spLocks noGrp="1"/>
          </p:cNvSpPr>
          <p:nvPr>
            <p:ph type="sldNum" sz="quarter" idx="12"/>
          </p:nvPr>
        </p:nvSpPr>
        <p:spPr/>
        <p:txBody>
          <a:bodyPr/>
          <a:lstStyle/>
          <a:p>
            <a:fld id="{028984AA-A247-45FC-8370-5FBA485B73EE}" type="slidenum">
              <a:rPr lang="nl-NL" smtClean="0"/>
              <a:t>53</a:t>
            </a:fld>
            <a:endParaRPr lang="nl-NL"/>
          </a:p>
        </p:txBody>
      </p:sp>
    </p:spTree>
    <p:extLst>
      <p:ext uri="{BB962C8B-B14F-4D97-AF65-F5344CB8AC3E}">
        <p14:creationId xmlns:p14="http://schemas.microsoft.com/office/powerpoint/2010/main" val="3236776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477-0FC9-42B3-9FB2-C18045EC7B47}"/>
              </a:ext>
            </a:extLst>
          </p:cNvPr>
          <p:cNvSpPr>
            <a:spLocks noGrp="1"/>
          </p:cNvSpPr>
          <p:nvPr>
            <p:ph type="title"/>
          </p:nvPr>
        </p:nvSpPr>
        <p:spPr>
          <a:xfrm>
            <a:off x="838200" y="2231248"/>
            <a:ext cx="10515600" cy="1325563"/>
          </a:xfrm>
        </p:spPr>
        <p:txBody>
          <a:bodyPr>
            <a:normAutofit/>
          </a:bodyPr>
          <a:lstStyle/>
          <a:p>
            <a:pPr algn="ctr"/>
            <a:r>
              <a:rPr lang="en-US" sz="7200" dirty="0">
                <a:latin typeface="Baskerville Old Face" panose="02020602080505020303" pitchFamily="18" charset="0"/>
              </a:rPr>
              <a:t>Intermezzo</a:t>
            </a:r>
            <a:endParaRPr lang="nl-NL" sz="72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6A04C874-E62D-4D43-9C61-D0DE3AAF4C94}"/>
              </a:ext>
            </a:extLst>
          </p:cNvPr>
          <p:cNvPicPr>
            <a:picLocks noChangeAspect="1"/>
          </p:cNvPicPr>
          <p:nvPr/>
        </p:nvPicPr>
        <p:blipFill rotWithShape="1">
          <a:blip r:embed="rId2"/>
          <a:srcRect l="28216" t="31906" r="27859" b="35171"/>
          <a:stretch/>
        </p:blipFill>
        <p:spPr>
          <a:xfrm>
            <a:off x="4757057" y="5167928"/>
            <a:ext cx="2677886" cy="1129004"/>
          </a:xfrm>
          <a:prstGeom prst="rect">
            <a:avLst/>
          </a:prstGeom>
        </p:spPr>
      </p:pic>
      <p:sp>
        <p:nvSpPr>
          <p:cNvPr id="3" name="Slide Number Placeholder 2">
            <a:extLst>
              <a:ext uri="{FF2B5EF4-FFF2-40B4-BE49-F238E27FC236}">
                <a16:creationId xmlns:a16="http://schemas.microsoft.com/office/drawing/2014/main" id="{B48A6F34-0BDA-4B66-9670-055DA52263C6}"/>
              </a:ext>
            </a:extLst>
          </p:cNvPr>
          <p:cNvSpPr>
            <a:spLocks noGrp="1"/>
          </p:cNvSpPr>
          <p:nvPr>
            <p:ph type="sldNum" sz="quarter" idx="12"/>
          </p:nvPr>
        </p:nvSpPr>
        <p:spPr/>
        <p:txBody>
          <a:bodyPr/>
          <a:lstStyle/>
          <a:p>
            <a:fld id="{028984AA-A247-45FC-8370-5FBA485B73EE}" type="slidenum">
              <a:rPr lang="nl-NL" smtClean="0"/>
              <a:t>54</a:t>
            </a:fld>
            <a:endParaRPr lang="nl-NL"/>
          </a:p>
        </p:txBody>
      </p:sp>
    </p:spTree>
    <p:extLst>
      <p:ext uri="{BB962C8B-B14F-4D97-AF65-F5344CB8AC3E}">
        <p14:creationId xmlns:p14="http://schemas.microsoft.com/office/powerpoint/2010/main" val="93849884"/>
      </p:ext>
    </p:extLst>
  </p:cSld>
  <p:clrMapOvr>
    <a:masterClrMapping/>
  </p:clrMapOvr>
  <p:transition spd="slow">
    <p:cover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A6D6"/>
        </a:solidFill>
        <a:effectLst/>
      </p:bgPr>
    </p:bg>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D2F0C396-5701-47F2-8D99-05D725C2DD79}"/>
              </a:ext>
            </a:extLst>
          </p:cNvPr>
          <p:cNvSpPr txBox="1">
            <a:spLocks/>
          </p:cNvSpPr>
          <p:nvPr/>
        </p:nvSpPr>
        <p:spPr>
          <a:xfrm>
            <a:off x="0" y="0"/>
            <a:ext cx="12191998" cy="6869608"/>
          </a:xfrm>
          <a:custGeom>
            <a:avLst/>
            <a:gdLst>
              <a:gd name="connsiteX0" fmla="*/ 3185333 w 12191998"/>
              <a:gd name="connsiteY0" fmla="*/ 0 h 6869608"/>
              <a:gd name="connsiteX1" fmla="*/ 8925946 w 12191998"/>
              <a:gd name="connsiteY1" fmla="*/ 0 h 6869608"/>
              <a:gd name="connsiteX2" fmla="*/ 8948177 w 12191998"/>
              <a:gd name="connsiteY2" fmla="*/ 48565 h 6869608"/>
              <a:gd name="connsiteX3" fmla="*/ 11992586 w 12191998"/>
              <a:gd name="connsiteY3" fmla="*/ 1044578 h 6869608"/>
              <a:gd name="connsiteX4" fmla="*/ 12191998 w 12191998"/>
              <a:gd name="connsiteY4" fmla="*/ 989575 h 6869608"/>
              <a:gd name="connsiteX5" fmla="*/ 12191998 w 12191998"/>
              <a:gd name="connsiteY5" fmla="*/ 6196705 h 6869608"/>
              <a:gd name="connsiteX6" fmla="*/ 11851510 w 12191998"/>
              <a:gd name="connsiteY6" fmla="*/ 6626723 h 6869608"/>
              <a:gd name="connsiteX7" fmla="*/ 11646947 w 12191998"/>
              <a:gd name="connsiteY7" fmla="*/ 6869608 h 6869608"/>
              <a:gd name="connsiteX8" fmla="*/ 6613960 w 12191998"/>
              <a:gd name="connsiteY8" fmla="*/ 6869608 h 6869608"/>
              <a:gd name="connsiteX9" fmla="*/ 6636609 w 12191998"/>
              <a:gd name="connsiteY9" fmla="*/ 6805697 h 6869608"/>
              <a:gd name="connsiteX10" fmla="*/ 7241039 w 12191998"/>
              <a:gd name="connsiteY10" fmla="*/ 4210206 h 6869608"/>
              <a:gd name="connsiteX11" fmla="*/ 7198578 w 12191998"/>
              <a:gd name="connsiteY11" fmla="*/ 3111481 h 6869608"/>
              <a:gd name="connsiteX12" fmla="*/ 6593496 w 12191998"/>
              <a:gd name="connsiteY12" fmla="*/ 3838657 h 6869608"/>
              <a:gd name="connsiteX13" fmla="*/ 1147743 w 12191998"/>
              <a:gd name="connsiteY13" fmla="*/ 4894917 h 6869608"/>
              <a:gd name="connsiteX14" fmla="*/ 3182435 w 12191998"/>
              <a:gd name="connsiteY14" fmla="*/ 5149 h 6869608"/>
              <a:gd name="connsiteX15" fmla="*/ 0 w 12191998"/>
              <a:gd name="connsiteY15" fmla="*/ 0 h 6869608"/>
              <a:gd name="connsiteX16" fmla="*/ 1541390 w 12191998"/>
              <a:gd name="connsiteY16" fmla="*/ 0 h 6869608"/>
              <a:gd name="connsiteX17" fmla="*/ 1224979 w 12191998"/>
              <a:gd name="connsiteY17" fmla="*/ 267087 h 6869608"/>
              <a:gd name="connsiteX18" fmla="*/ 354211 w 12191998"/>
              <a:gd name="connsiteY18" fmla="*/ 947343 h 6869608"/>
              <a:gd name="connsiteX19" fmla="*/ 0 w 12191998"/>
              <a:gd name="connsiteY19" fmla="*/ 1210989 h 686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8" h="6869608">
                <a:moveTo>
                  <a:pt x="3185333" y="0"/>
                </a:moveTo>
                <a:lnTo>
                  <a:pt x="8925946" y="0"/>
                </a:lnTo>
                <a:lnTo>
                  <a:pt x="8948177" y="48565"/>
                </a:lnTo>
                <a:cubicBezTo>
                  <a:pt x="9485809" y="1122949"/>
                  <a:pt x="10723864" y="1348553"/>
                  <a:pt x="11992586" y="1044578"/>
                </a:cubicBezTo>
                <a:lnTo>
                  <a:pt x="12191998" y="989575"/>
                </a:lnTo>
                <a:lnTo>
                  <a:pt x="12191998" y="6196705"/>
                </a:lnTo>
                <a:lnTo>
                  <a:pt x="11851510" y="6626723"/>
                </a:lnTo>
                <a:lnTo>
                  <a:pt x="11646947" y="6869608"/>
                </a:lnTo>
                <a:lnTo>
                  <a:pt x="6613960" y="6869608"/>
                </a:lnTo>
                <a:lnTo>
                  <a:pt x="6636609" y="6805697"/>
                </a:lnTo>
                <a:cubicBezTo>
                  <a:pt x="6886291" y="6046491"/>
                  <a:pt x="7073513" y="5195475"/>
                  <a:pt x="7241039" y="4210206"/>
                </a:cubicBezTo>
                <a:cubicBezTo>
                  <a:pt x="7325965" y="3711264"/>
                  <a:pt x="7331269" y="3159250"/>
                  <a:pt x="7198578" y="3111481"/>
                </a:cubicBezTo>
                <a:cubicBezTo>
                  <a:pt x="7012804" y="3047785"/>
                  <a:pt x="6864186" y="3355642"/>
                  <a:pt x="6593496" y="3838657"/>
                </a:cubicBezTo>
                <a:cubicBezTo>
                  <a:pt x="5579714" y="5590242"/>
                  <a:pt x="2288907" y="7617838"/>
                  <a:pt x="1147743" y="4894917"/>
                </a:cubicBezTo>
                <a:cubicBezTo>
                  <a:pt x="486928" y="3322469"/>
                  <a:pt x="2068305" y="1869445"/>
                  <a:pt x="3182435" y="5149"/>
                </a:cubicBezTo>
                <a:close/>
                <a:moveTo>
                  <a:pt x="0" y="0"/>
                </a:moveTo>
                <a:lnTo>
                  <a:pt x="1541390" y="0"/>
                </a:lnTo>
                <a:lnTo>
                  <a:pt x="1224979" y="267087"/>
                </a:lnTo>
                <a:cubicBezTo>
                  <a:pt x="944161" y="496828"/>
                  <a:pt x="652150" y="722628"/>
                  <a:pt x="354211" y="947343"/>
                </a:cubicBezTo>
                <a:lnTo>
                  <a:pt x="0" y="1210989"/>
                </a:lnTo>
                <a:close/>
              </a:path>
            </a:pathLst>
          </a:custGeom>
          <a:solidFill>
            <a:srgbClr val="00B7D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719137" rtl="0" latinLnBrk="0">
              <a:lnSpc>
                <a:spcPct val="90000"/>
              </a:lnSpc>
              <a:spcBef>
                <a:spcPts val="1200"/>
              </a:spcBef>
              <a:spcAft>
                <a:spcPts val="0"/>
              </a:spcAft>
              <a:buClr>
                <a:schemeClr val="accent1"/>
              </a:buClr>
              <a:buSzPct val="100000"/>
              <a:buFontTx/>
              <a:buNone/>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marR="0" lvl="0" indent="0" algn="l" defTabSz="719137" rtl="0" eaLnBrk="1" fontAlgn="auto" latinLnBrk="0" hangingPunct="1">
              <a:lnSpc>
                <a:spcPct val="90000"/>
              </a:lnSpc>
              <a:spcBef>
                <a:spcPts val="1200"/>
              </a:spcBef>
              <a:spcAft>
                <a:spcPts val="0"/>
              </a:spcAft>
              <a:buClr>
                <a:srgbClr val="00A6D6"/>
              </a:buClr>
              <a:buSzPct val="100000"/>
              <a:buFontTx/>
              <a:buNone/>
              <a:tabLst/>
              <a:defRPr/>
            </a:pPr>
            <a:r>
              <a:rPr kumimoji="0" lang="nl-NL" sz="1600" b="0" i="0" u="none" strike="noStrike" kern="0" cap="none" spc="0" normalizeH="0" baseline="0" noProof="0">
                <a:ln>
                  <a:noFill/>
                </a:ln>
                <a:solidFill>
                  <a:srgbClr val="000000"/>
                </a:solidFill>
                <a:effectLst/>
                <a:uLnTx/>
                <a:uFillTx/>
                <a:latin typeface="Arial"/>
                <a:cs typeface="Arial"/>
                <a:sym typeface="Arial"/>
              </a:rPr>
              <a:t> </a:t>
            </a:r>
            <a:endParaRPr kumimoji="0" lang="nl-NL"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BC663749-A3FD-4933-B6B0-16B4686E82A7}"/>
              </a:ext>
            </a:extLst>
          </p:cNvPr>
          <p:cNvSpPr txBox="1"/>
          <p:nvPr/>
        </p:nvSpPr>
        <p:spPr>
          <a:xfrm>
            <a:off x="1595436" y="3105834"/>
            <a:ext cx="90011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Level-set method</a:t>
            </a:r>
            <a:endParaRPr kumimoji="0" lang="nl-NL"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6D6E2B0-7467-4E07-9DD0-AB25B70DB93D}"/>
              </a:ext>
            </a:extLst>
          </p:cNvPr>
          <p:cNvSpPr>
            <a:spLocks noGrp="1"/>
          </p:cNvSpPr>
          <p:nvPr>
            <p:ph type="sldNum" sz="quarter" idx="12"/>
          </p:nvPr>
        </p:nvSpPr>
        <p:spPr/>
        <p:txBody>
          <a:bodyPr/>
          <a:lstStyle/>
          <a:p>
            <a:fld id="{028984AA-A247-45FC-8370-5FBA485B73EE}" type="slidenum">
              <a:rPr lang="nl-NL" smtClean="0"/>
              <a:t>55</a:t>
            </a:fld>
            <a:endParaRPr lang="nl-NL"/>
          </a:p>
        </p:txBody>
      </p:sp>
    </p:spTree>
    <p:extLst>
      <p:ext uri="{BB962C8B-B14F-4D97-AF65-F5344CB8AC3E}">
        <p14:creationId xmlns:p14="http://schemas.microsoft.com/office/powerpoint/2010/main" val="3452125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Level-set FEMP</a:t>
            </a:r>
          </a:p>
        </p:txBody>
      </p:sp>
      <p:pic>
        <p:nvPicPr>
          <p:cNvPr id="3" name="Picture 2"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title="IguanaTex Bitmap Display">
            <a:extLst>
              <a:ext uri="{FF2B5EF4-FFF2-40B4-BE49-F238E27FC236}">
                <a16:creationId xmlns:a16="http://schemas.microsoft.com/office/drawing/2014/main" id="{0FD28270-CA3E-4430-9F54-D91B119A3D6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910751" y="2358572"/>
            <a:ext cx="7190518" cy="2795854"/>
          </a:xfrm>
          <a:prstGeom prst="rect">
            <a:avLst/>
          </a:prstGeom>
        </p:spPr>
      </p:pic>
      <p:pic>
        <p:nvPicPr>
          <p:cNvPr id="25" name="Picture 24"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where&#10;&#10;&#10;\end{document}" title="IguanaTex Bitmap Display">
            <a:extLst>
              <a:ext uri="{FF2B5EF4-FFF2-40B4-BE49-F238E27FC236}">
                <a16:creationId xmlns:a16="http://schemas.microsoft.com/office/drawing/2014/main" id="{EDB0EC89-1974-4989-B2B8-17C31998213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910751" y="3967111"/>
            <a:ext cx="765846" cy="214364"/>
          </a:xfrm>
          <a:prstGeom prst="rect">
            <a:avLst/>
          </a:prstGeom>
        </p:spPr>
      </p:pic>
      <p:pic>
        <p:nvPicPr>
          <p:cNvPr id="27" name="Picture 26"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b}(\textbf{u}, \textbf{v}, \phi) := \int\limits_\Omega \rho(\textbf{u}\bm{\cdot}\textbf{v})(1-H(\phi))\,\text{d}{\Omega}&#10;\end{equation*}&#10;&#10;&#10;\end{document}" title="IguanaTex Bitmap Display">
            <a:extLst>
              <a:ext uri="{FF2B5EF4-FFF2-40B4-BE49-F238E27FC236}">
                <a16:creationId xmlns:a16="http://schemas.microsoft.com/office/drawing/2014/main" id="{72A85A5C-49E3-492B-8F04-68F63621EC7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683064" y="5357761"/>
            <a:ext cx="4968301" cy="881114"/>
          </a:xfrm>
          <a:prstGeom prst="rect">
            <a:avLst/>
          </a:prstGeom>
        </p:spPr>
      </p:pic>
      <p:sp>
        <p:nvSpPr>
          <p:cNvPr id="2" name="Slide Number Placeholder 1">
            <a:extLst>
              <a:ext uri="{FF2B5EF4-FFF2-40B4-BE49-F238E27FC236}">
                <a16:creationId xmlns:a16="http://schemas.microsoft.com/office/drawing/2014/main" id="{0BA02232-F1CA-46C1-B8E4-15F78A50F1E3}"/>
              </a:ext>
            </a:extLst>
          </p:cNvPr>
          <p:cNvSpPr>
            <a:spLocks noGrp="1"/>
          </p:cNvSpPr>
          <p:nvPr>
            <p:ph type="sldNum" sz="quarter" idx="12"/>
          </p:nvPr>
        </p:nvSpPr>
        <p:spPr/>
        <p:txBody>
          <a:bodyPr/>
          <a:lstStyle/>
          <a:p>
            <a:fld id="{028984AA-A247-45FC-8370-5FBA485B73EE}" type="slidenum">
              <a:rPr lang="nl-NL" smtClean="0"/>
              <a:t>56</a:t>
            </a:fld>
            <a:endParaRPr lang="nl-NL"/>
          </a:p>
        </p:txBody>
      </p:sp>
    </p:spTree>
    <p:extLst>
      <p:ext uri="{BB962C8B-B14F-4D97-AF65-F5344CB8AC3E}">
        <p14:creationId xmlns:p14="http://schemas.microsoft.com/office/powerpoint/2010/main" val="19221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50000" decel="50000" fill="hold" nodeType="clickEffect">
                                  <p:stCondLst>
                                    <p:cond delay="0"/>
                                  </p:stCondLst>
                                  <p:childTnLst>
                                    <p:animScale>
                                      <p:cBhvr>
                                        <p:cTn id="11" dur="2000" fill="hold"/>
                                        <p:tgtEl>
                                          <p:spTgt spid="3"/>
                                        </p:tgtEl>
                                      </p:cBhvr>
                                      <p:by x="80000" y="80000"/>
                                    </p:animScale>
                                  </p:childTnLst>
                                </p:cTn>
                              </p:par>
                              <p:par>
                                <p:cTn id="12" presetID="42" presetClass="path" presetSubtype="0" accel="50000" decel="50000" fill="hold" nodeType="withEffect">
                                  <p:stCondLst>
                                    <p:cond delay="0"/>
                                  </p:stCondLst>
                                  <p:childTnLst>
                                    <p:animMotion origin="layout" path="M 2.08333E-6 0 L -0.13685 -0.1713 " pathEditMode="relative" rAng="0" ptsTypes="AA">
                                      <p:cBhvr>
                                        <p:cTn id="13" dur="2000" fill="hold"/>
                                        <p:tgtEl>
                                          <p:spTgt spid="3"/>
                                        </p:tgtEl>
                                        <p:attrNameLst>
                                          <p:attrName>ppt_x</p:attrName>
                                          <p:attrName>ppt_y</p:attrName>
                                        </p:attrNameLst>
                                      </p:cBhvr>
                                      <p:rCtr x="-6849" y="-8565"/>
                                    </p:animMotion>
                                  </p:childTnLst>
                                </p:cTn>
                              </p:par>
                              <p:par>
                                <p:cTn id="14" presetID="10" presetClass="entr" presetSubtype="0" fill="hold" nodeType="withEffect">
                                  <p:stCondLst>
                                    <p:cond delay="1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par>
                                <p:cTn id="17" presetID="10" presetClass="entr" presetSubtype="0" fill="hold" nodeType="withEffect">
                                  <p:stCondLst>
                                    <p:cond delay="1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011E-E258-4DC9-BAE1-6DA92AF57561}"/>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CA9FD596-F02C-4DFB-BD6A-0762D497271B}"/>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41E6667C-C8D7-4D6D-A010-A4937CB184E8}"/>
              </a:ext>
            </a:extLst>
          </p:cNvPr>
          <p:cNvSpPr>
            <a:spLocks noGrp="1"/>
          </p:cNvSpPr>
          <p:nvPr>
            <p:ph type="sldNum" sz="quarter" idx="12"/>
          </p:nvPr>
        </p:nvSpPr>
        <p:spPr/>
        <p:txBody>
          <a:bodyPr/>
          <a:lstStyle/>
          <a:p>
            <a:fld id="{028984AA-A247-45FC-8370-5FBA485B73EE}" type="slidenum">
              <a:rPr lang="nl-NL" smtClean="0"/>
              <a:t>57</a:t>
            </a:fld>
            <a:endParaRPr lang="nl-NL"/>
          </a:p>
        </p:txBody>
      </p:sp>
    </p:spTree>
    <p:extLst>
      <p:ext uri="{BB962C8B-B14F-4D97-AF65-F5344CB8AC3E}">
        <p14:creationId xmlns:p14="http://schemas.microsoft.com/office/powerpoint/2010/main" val="211970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1219200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Why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topology</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optimisation</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sp>
        <p:nvSpPr>
          <p:cNvPr id="14" name="Tijdelijke aanduiding voor verticale tekst 10">
            <a:extLst>
              <a:ext uri="{FF2B5EF4-FFF2-40B4-BE49-F238E27FC236}">
                <a16:creationId xmlns:a16="http://schemas.microsoft.com/office/drawing/2014/main" id="{D38368C9-470D-483A-A797-1CCBBDD0D815}"/>
              </a:ext>
            </a:extLst>
          </p:cNvPr>
          <p:cNvSpPr txBox="1">
            <a:spLocks/>
          </p:cNvSpPr>
          <p:nvPr/>
        </p:nvSpPr>
        <p:spPr>
          <a:xfrm>
            <a:off x="2387040" y="1039529"/>
            <a:ext cx="5079080" cy="4485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indent="0">
              <a:buNone/>
            </a:pPr>
            <a:r>
              <a:rPr lang="en-GB" sz="2800" dirty="0"/>
              <a:t>Optimal designs lead to</a:t>
            </a:r>
          </a:p>
          <a:p>
            <a:pPr marL="0" indent="0">
              <a:buNone/>
            </a:pPr>
            <a:endParaRPr lang="en-GB" sz="2000" dirty="0"/>
          </a:p>
          <a:p>
            <a:pPr marL="0" indent="0">
              <a:buNone/>
            </a:pPr>
            <a:endParaRPr lang="en-GB" sz="2000" dirty="0"/>
          </a:p>
          <a:p>
            <a:pPr>
              <a:buClr>
                <a:srgbClr val="00A6D6"/>
              </a:buClr>
            </a:pPr>
            <a:r>
              <a:rPr lang="en-GB" sz="2000" dirty="0"/>
              <a:t>Better performance</a:t>
            </a:r>
            <a:br>
              <a:rPr lang="en-GB" sz="2000" dirty="0"/>
            </a:br>
            <a:br>
              <a:rPr lang="en-GB" sz="2000" dirty="0"/>
            </a:br>
            <a:br>
              <a:rPr lang="en-GB" sz="2000" dirty="0"/>
            </a:br>
            <a:endParaRPr lang="en-GB" sz="2000" dirty="0"/>
          </a:p>
          <a:p>
            <a:pPr>
              <a:buClr>
                <a:srgbClr val="00A6D6"/>
              </a:buClr>
            </a:pPr>
            <a:r>
              <a:rPr lang="en-GB" sz="2000" dirty="0"/>
              <a:t>Lighter structures</a:t>
            </a:r>
            <a:br>
              <a:rPr lang="en-GB" sz="2000" dirty="0"/>
            </a:br>
            <a:br>
              <a:rPr lang="en-GB" sz="2000" dirty="0"/>
            </a:br>
            <a:br>
              <a:rPr lang="en-GB" sz="2000" dirty="0"/>
            </a:br>
            <a:endParaRPr lang="en-GB" sz="2000" dirty="0"/>
          </a:p>
          <a:p>
            <a:pPr>
              <a:buClr>
                <a:srgbClr val="00A6D6"/>
              </a:buClr>
            </a:pPr>
            <a:r>
              <a:rPr lang="en-GB" sz="2000" dirty="0"/>
              <a:t>Material savings</a:t>
            </a:r>
          </a:p>
        </p:txBody>
      </p:sp>
      <p:pic>
        <p:nvPicPr>
          <p:cNvPr id="27" name="Picture 2" descr="Why Use Function-Driven Generative Designer or Topology Optimization? |  TECHNIA (Netherlands)">
            <a:extLst>
              <a:ext uri="{FF2B5EF4-FFF2-40B4-BE49-F238E27FC236}">
                <a16:creationId xmlns:a16="http://schemas.microsoft.com/office/drawing/2014/main" id="{D6A95E05-EBB8-4764-A903-556B002EB3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0" r="31976"/>
          <a:stretch/>
        </p:blipFill>
        <p:spPr bwMode="auto">
          <a:xfrm>
            <a:off x="7129463" y="3613641"/>
            <a:ext cx="4840406" cy="3054750"/>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pic>
        <p:nvPicPr>
          <p:cNvPr id="4098" name="Picture 2" descr="Space Shuttle - Wikipedia">
            <a:extLst>
              <a:ext uri="{FF2B5EF4-FFF2-40B4-BE49-F238E27FC236}">
                <a16:creationId xmlns:a16="http://schemas.microsoft.com/office/drawing/2014/main" id="{C3FC5A97-B043-404E-BF08-E507437C2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888" y="163301"/>
            <a:ext cx="2137588" cy="33469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AC1B3EC-5756-47C9-A525-1ACDBE09C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306" y="519764"/>
            <a:ext cx="4194752" cy="23595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7E67E4-BBD0-4783-ACEF-BED5A7E51CB3}"/>
              </a:ext>
            </a:extLst>
          </p:cNvPr>
          <p:cNvPicPr>
            <a:picLocks noChangeAspect="1"/>
          </p:cNvPicPr>
          <p:nvPr/>
        </p:nvPicPr>
        <p:blipFill>
          <a:blip r:embed="rId5"/>
          <a:stretch>
            <a:fillRect/>
          </a:stretch>
        </p:blipFill>
        <p:spPr>
          <a:xfrm>
            <a:off x="7466120" y="322633"/>
            <a:ext cx="3837124" cy="2753807"/>
          </a:xfrm>
          <a:prstGeom prst="rect">
            <a:avLst/>
          </a:prstGeom>
        </p:spPr>
      </p:pic>
      <p:sp>
        <p:nvSpPr>
          <p:cNvPr id="2" name="Slide Number Placeholder 1">
            <a:extLst>
              <a:ext uri="{FF2B5EF4-FFF2-40B4-BE49-F238E27FC236}">
                <a16:creationId xmlns:a16="http://schemas.microsoft.com/office/drawing/2014/main" id="{4221797A-AE5B-4400-9F30-EB254DA19C97}"/>
              </a:ext>
            </a:extLst>
          </p:cNvPr>
          <p:cNvSpPr>
            <a:spLocks noGrp="1"/>
          </p:cNvSpPr>
          <p:nvPr>
            <p:ph type="sldNum" sz="quarter" idx="12"/>
          </p:nvPr>
        </p:nvSpPr>
        <p:spPr/>
        <p:txBody>
          <a:bodyPr/>
          <a:lstStyle/>
          <a:p>
            <a:fld id="{028984AA-A247-45FC-8370-5FBA485B73EE}" type="slidenum">
              <a:rPr lang="nl-NL" smtClean="0"/>
              <a:t>6</a:t>
            </a:fld>
            <a:endParaRPr lang="nl-NL"/>
          </a:p>
        </p:txBody>
      </p:sp>
      <p:sp>
        <p:nvSpPr>
          <p:cNvPr id="25" name="TextBox 24">
            <a:extLst>
              <a:ext uri="{FF2B5EF4-FFF2-40B4-BE49-F238E27FC236}">
                <a16:creationId xmlns:a16="http://schemas.microsoft.com/office/drawing/2014/main" id="{4F683048-35F1-4954-987A-AEBE6E0CA0A0}"/>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3953024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1000"/>
                                        <p:tgtEl>
                                          <p:spTgt spid="1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fade">
                                      <p:cBhvr>
                                        <p:cTn id="25" dur="1000"/>
                                        <p:tgtEl>
                                          <p:spTgt spid="14">
                                            <p:txEl>
                                              <p:pRg st="5" end="5"/>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09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1219200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lang="en-US" sz="4000" kern="0" dirty="0">
                <a:solidFill>
                  <a:srgbClr val="00A6D6"/>
                </a:solidFill>
              </a:rPr>
              <a:t>G</a:t>
            </a:r>
            <a:r>
              <a:rPr lang="nl-NL" sz="4000" kern="0" dirty="0" err="1">
                <a:solidFill>
                  <a:srgbClr val="00A6D6"/>
                </a:solidFill>
              </a:rPr>
              <a:t>eneral</a:t>
            </a:r>
            <a:r>
              <a:rPr lang="nl-NL" sz="4000" kern="0" dirty="0">
                <a:solidFill>
                  <a:srgbClr val="00A6D6"/>
                </a:solidFill>
              </a:rPr>
              <a:t> model</a:t>
            </a:r>
            <a:endPar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endParaRPr>
          </a:p>
        </p:txBody>
      </p:sp>
      <p:pic>
        <p:nvPicPr>
          <p:cNvPr id="6" name="Picture 5" descr="\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min\limits_{\rho} &amp; \text{Objective}\\&#10;\text{s.t.} &amp; \text{Physical constraint}\\&#10;&amp; \text{Boundary conditions}\\&#10;&amp; \text{Volume constraint}\\&#10;&amp; \text{Additional constraints}&#10;\end{cases}&#10;\end{equation*}&#10;&#10;&#10;\end{document}" title="IguanaTex Bitmap Display">
            <a:extLst>
              <a:ext uri="{FF2B5EF4-FFF2-40B4-BE49-F238E27FC236}">
                <a16:creationId xmlns:a16="http://schemas.microsoft.com/office/drawing/2014/main" id="{8D6ED5B1-E32C-44BD-B701-52E5124621B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990087" y="1940588"/>
            <a:ext cx="5519680" cy="2982725"/>
          </a:xfrm>
          <a:prstGeom prst="rect">
            <a:avLst/>
          </a:prstGeom>
        </p:spPr>
      </p:pic>
      <p:sp>
        <p:nvSpPr>
          <p:cNvPr id="24" name="Rectangle 23">
            <a:extLst>
              <a:ext uri="{FF2B5EF4-FFF2-40B4-BE49-F238E27FC236}">
                <a16:creationId xmlns:a16="http://schemas.microsoft.com/office/drawing/2014/main" id="{BAFAC20E-A1CF-4850-9A63-AB4648D28DE3}"/>
              </a:ext>
            </a:extLst>
          </p:cNvPr>
          <p:cNvSpPr/>
          <p:nvPr/>
        </p:nvSpPr>
        <p:spPr>
          <a:xfrm>
            <a:off x="4289196" y="1940589"/>
            <a:ext cx="3082564" cy="6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Rectangle 24">
            <a:extLst>
              <a:ext uri="{FF2B5EF4-FFF2-40B4-BE49-F238E27FC236}">
                <a16:creationId xmlns:a16="http://schemas.microsoft.com/office/drawing/2014/main" id="{C67C06B4-921C-4FFB-9CAE-091406FE87FA}"/>
              </a:ext>
            </a:extLst>
          </p:cNvPr>
          <p:cNvSpPr/>
          <p:nvPr/>
        </p:nvSpPr>
        <p:spPr>
          <a:xfrm>
            <a:off x="4161100" y="2584029"/>
            <a:ext cx="4860351" cy="6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Rectangle 26">
            <a:extLst>
              <a:ext uri="{FF2B5EF4-FFF2-40B4-BE49-F238E27FC236}">
                <a16:creationId xmlns:a16="http://schemas.microsoft.com/office/drawing/2014/main" id="{BBC17C97-A360-4A41-B05F-57DEF0770A6F}"/>
              </a:ext>
            </a:extLst>
          </p:cNvPr>
          <p:cNvSpPr/>
          <p:nvPr/>
        </p:nvSpPr>
        <p:spPr>
          <a:xfrm>
            <a:off x="5206792" y="3146081"/>
            <a:ext cx="4146758" cy="6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tangle 27">
            <a:extLst>
              <a:ext uri="{FF2B5EF4-FFF2-40B4-BE49-F238E27FC236}">
                <a16:creationId xmlns:a16="http://schemas.microsoft.com/office/drawing/2014/main" id="{1E57CBBC-BCA3-4C37-8922-5ED24176C35D}"/>
              </a:ext>
            </a:extLst>
          </p:cNvPr>
          <p:cNvSpPr/>
          <p:nvPr/>
        </p:nvSpPr>
        <p:spPr>
          <a:xfrm>
            <a:off x="5384275" y="3766951"/>
            <a:ext cx="3439213" cy="6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Rectangle 28">
            <a:extLst>
              <a:ext uri="{FF2B5EF4-FFF2-40B4-BE49-F238E27FC236}">
                <a16:creationId xmlns:a16="http://schemas.microsoft.com/office/drawing/2014/main" id="{7CCF7175-117E-46FD-B938-12B971E1B08F}"/>
              </a:ext>
            </a:extLst>
          </p:cNvPr>
          <p:cNvSpPr/>
          <p:nvPr/>
        </p:nvSpPr>
        <p:spPr>
          <a:xfrm>
            <a:off x="5384274" y="4329003"/>
            <a:ext cx="4231065" cy="68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Slide Number Placeholder 6">
            <a:extLst>
              <a:ext uri="{FF2B5EF4-FFF2-40B4-BE49-F238E27FC236}">
                <a16:creationId xmlns:a16="http://schemas.microsoft.com/office/drawing/2014/main" id="{A7986CA3-AF88-4A93-8AB7-88C6E95B2BD6}"/>
              </a:ext>
            </a:extLst>
          </p:cNvPr>
          <p:cNvSpPr>
            <a:spLocks noGrp="1"/>
          </p:cNvSpPr>
          <p:nvPr>
            <p:ph type="sldNum" sz="quarter" idx="12"/>
          </p:nvPr>
        </p:nvSpPr>
        <p:spPr/>
        <p:txBody>
          <a:bodyPr/>
          <a:lstStyle/>
          <a:p>
            <a:fld id="{028984AA-A247-45FC-8370-5FBA485B73EE}" type="slidenum">
              <a:rPr lang="nl-NL" smtClean="0"/>
              <a:t>7</a:t>
            </a:fld>
            <a:endParaRPr lang="nl-NL"/>
          </a:p>
        </p:txBody>
      </p:sp>
      <p:sp>
        <p:nvSpPr>
          <p:cNvPr id="32" name="TextBox 31">
            <a:extLst>
              <a:ext uri="{FF2B5EF4-FFF2-40B4-BE49-F238E27FC236}">
                <a16:creationId xmlns:a16="http://schemas.microsoft.com/office/drawing/2014/main" id="{75B6695F-D785-4C2B-ABA6-AA49709C9F09}"/>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20193428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477408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Example</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cantilever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pic>
        <p:nvPicPr>
          <p:cNvPr id="2" name="Picture 1">
            <a:extLst>
              <a:ext uri="{FF2B5EF4-FFF2-40B4-BE49-F238E27FC236}">
                <a16:creationId xmlns:a16="http://schemas.microsoft.com/office/drawing/2014/main" id="{F6ACAD17-6B43-4E96-BC97-0CF3BAB8978F}"/>
              </a:ext>
            </a:extLst>
          </p:cNvPr>
          <p:cNvPicPr>
            <a:picLocks noChangeAspect="1"/>
          </p:cNvPicPr>
          <p:nvPr/>
        </p:nvPicPr>
        <p:blipFill>
          <a:blip r:embed="rId2"/>
          <a:stretch>
            <a:fillRect/>
          </a:stretch>
        </p:blipFill>
        <p:spPr>
          <a:xfrm>
            <a:off x="3470336" y="1771853"/>
            <a:ext cx="7396221" cy="3748402"/>
          </a:xfrm>
          <a:prstGeom prst="rect">
            <a:avLst/>
          </a:prstGeom>
        </p:spPr>
      </p:pic>
      <p:sp>
        <p:nvSpPr>
          <p:cNvPr id="3" name="Slide Number Placeholder 2">
            <a:extLst>
              <a:ext uri="{FF2B5EF4-FFF2-40B4-BE49-F238E27FC236}">
                <a16:creationId xmlns:a16="http://schemas.microsoft.com/office/drawing/2014/main" id="{8C3DE351-77A5-4AA8-A39F-A6BCC81EAB39}"/>
              </a:ext>
            </a:extLst>
          </p:cNvPr>
          <p:cNvSpPr>
            <a:spLocks noGrp="1"/>
          </p:cNvSpPr>
          <p:nvPr>
            <p:ph type="sldNum" sz="quarter" idx="12"/>
          </p:nvPr>
        </p:nvSpPr>
        <p:spPr/>
        <p:txBody>
          <a:bodyPr/>
          <a:lstStyle/>
          <a:p>
            <a:fld id="{028984AA-A247-45FC-8370-5FBA485B73EE}" type="slidenum">
              <a:rPr lang="nl-NL" smtClean="0"/>
              <a:t>8</a:t>
            </a:fld>
            <a:endParaRPr lang="nl-NL"/>
          </a:p>
        </p:txBody>
      </p:sp>
      <p:sp>
        <p:nvSpPr>
          <p:cNvPr id="25" name="TextBox 24">
            <a:extLst>
              <a:ext uri="{FF2B5EF4-FFF2-40B4-BE49-F238E27FC236}">
                <a16:creationId xmlns:a16="http://schemas.microsoft.com/office/drawing/2014/main" id="{CD843227-57B3-4C6E-A467-FB1017377E6E}"/>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1551527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CAAD-CE08-4595-B85D-D81B81AC9954}"/>
              </a:ext>
            </a:extLst>
          </p:cNvPr>
          <p:cNvSpPr/>
          <p:nvPr/>
        </p:nvSpPr>
        <p:spPr>
          <a:xfrm>
            <a:off x="0" y="794290"/>
            <a:ext cx="2295331" cy="6063709"/>
          </a:xfrm>
          <a:prstGeom prst="rect">
            <a:avLst/>
          </a:prstGeom>
          <a:solidFill>
            <a:srgbClr val="00A6D6"/>
          </a:solid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aphic 4">
            <a:extLst>
              <a:ext uri="{FF2B5EF4-FFF2-40B4-BE49-F238E27FC236}">
                <a16:creationId xmlns:a16="http://schemas.microsoft.com/office/drawing/2014/main" id="{F1D5759C-E64D-43CE-B0F3-DA113DEDA7E0}"/>
              </a:ext>
            </a:extLst>
          </p:cNvPr>
          <p:cNvGrpSpPr/>
          <p:nvPr/>
        </p:nvGrpSpPr>
        <p:grpSpPr>
          <a:xfrm>
            <a:off x="440994" y="6150566"/>
            <a:ext cx="1413341" cy="549008"/>
            <a:chOff x="439084" y="6150566"/>
            <a:chExt cx="1413341" cy="549008"/>
          </a:xfrm>
          <a:solidFill>
            <a:srgbClr val="FFFFFF"/>
          </a:solidFill>
        </p:grpSpPr>
        <p:sp>
          <p:nvSpPr>
            <p:cNvPr id="16" name="Freeform: Shape 15">
              <a:extLst>
                <a:ext uri="{FF2B5EF4-FFF2-40B4-BE49-F238E27FC236}">
                  <a16:creationId xmlns:a16="http://schemas.microsoft.com/office/drawing/2014/main" id="{21AEEC24-D8EA-4DBC-BEB4-DDEEA5C09DC8}"/>
                </a:ext>
              </a:extLst>
            </p:cNvPr>
            <p:cNvSpPr/>
            <p:nvPr/>
          </p:nvSpPr>
          <p:spPr>
            <a:xfrm>
              <a:off x="720641" y="642072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BCEBA0A8-A923-4414-AA79-48FEDCF91287}"/>
                </a:ext>
              </a:extLst>
            </p:cNvPr>
            <p:cNvSpPr/>
            <p:nvPr/>
          </p:nvSpPr>
          <p:spPr>
            <a:xfrm>
              <a:off x="439084" y="642090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02E95421-3319-40FB-B6FF-4BB703C0681A}"/>
                </a:ext>
              </a:extLst>
            </p:cNvPr>
            <p:cNvSpPr/>
            <p:nvPr/>
          </p:nvSpPr>
          <p:spPr>
            <a:xfrm>
              <a:off x="514292" y="615056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nl-NL"/>
            </a:p>
          </p:txBody>
        </p:sp>
        <p:sp>
          <p:nvSpPr>
            <p:cNvPr id="19" name="Freeform: Shape 18">
              <a:extLst>
                <a:ext uri="{FF2B5EF4-FFF2-40B4-BE49-F238E27FC236}">
                  <a16:creationId xmlns:a16="http://schemas.microsoft.com/office/drawing/2014/main" id="{E3930706-948A-495C-B2A1-3B21291D24FE}"/>
                </a:ext>
              </a:extLst>
            </p:cNvPr>
            <p:cNvSpPr/>
            <p:nvPr/>
          </p:nvSpPr>
          <p:spPr>
            <a:xfrm>
              <a:off x="1310662" y="649781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nl-NL"/>
            </a:p>
          </p:txBody>
        </p:sp>
        <p:sp>
          <p:nvSpPr>
            <p:cNvPr id="20" name="Freeform: Shape 19">
              <a:extLst>
                <a:ext uri="{FF2B5EF4-FFF2-40B4-BE49-F238E27FC236}">
                  <a16:creationId xmlns:a16="http://schemas.microsoft.com/office/drawing/2014/main" id="{C7B42BF5-4943-4D47-AE43-C1B524E728ED}"/>
                </a:ext>
              </a:extLst>
            </p:cNvPr>
            <p:cNvSpPr/>
            <p:nvPr/>
          </p:nvSpPr>
          <p:spPr>
            <a:xfrm>
              <a:off x="1525388" y="642090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8499387E-D8C7-481D-8293-3440ED34B3DC}"/>
                </a:ext>
              </a:extLst>
            </p:cNvPr>
            <p:cNvSpPr/>
            <p:nvPr/>
          </p:nvSpPr>
          <p:spPr>
            <a:xfrm>
              <a:off x="1602114" y="641395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1E876006-926B-4098-B67C-ACFFB5305ABB}"/>
                </a:ext>
              </a:extLst>
            </p:cNvPr>
            <p:cNvSpPr/>
            <p:nvPr/>
          </p:nvSpPr>
          <p:spPr>
            <a:xfrm>
              <a:off x="1738726" y="645371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38C550AF-A142-480B-8439-3705AA683761}"/>
                </a:ext>
              </a:extLst>
            </p:cNvPr>
            <p:cNvSpPr/>
            <p:nvPr/>
          </p:nvSpPr>
          <p:spPr>
            <a:xfrm>
              <a:off x="1054795" y="641968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nl-NL"/>
            </a:p>
          </p:txBody>
        </p:sp>
      </p:grpSp>
      <p:sp>
        <p:nvSpPr>
          <p:cNvPr id="26" name="Titel 7">
            <a:extLst>
              <a:ext uri="{FF2B5EF4-FFF2-40B4-BE49-F238E27FC236}">
                <a16:creationId xmlns:a16="http://schemas.microsoft.com/office/drawing/2014/main" id="{849DFB8C-4B0C-467C-AFBC-3911A1049D72}"/>
              </a:ext>
            </a:extLst>
          </p:cNvPr>
          <p:cNvSpPr txBox="1">
            <a:spLocks/>
          </p:cNvSpPr>
          <p:nvPr/>
        </p:nvSpPr>
        <p:spPr>
          <a:xfrm>
            <a:off x="0" y="0"/>
            <a:ext cx="12192000" cy="794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000" tIns="0" rIns="0" bIns="0" anchor="ctr" anchorCtr="0">
            <a:normAutofit/>
          </a:bodyPr>
          <a:lstStyle>
            <a:lvl1pPr marL="0" marR="0" indent="0" algn="l" defTabSz="850391" rtl="0" latinLnBrk="0">
              <a:lnSpc>
                <a:spcPct val="90000"/>
              </a:lnSpc>
              <a:spcBef>
                <a:spcPts val="0"/>
              </a:spcBef>
              <a:spcAft>
                <a:spcPts val="0"/>
              </a:spcAft>
              <a:buClrTx/>
              <a:buSzTx/>
              <a:buFontTx/>
              <a:buNone/>
              <a:tabLst>
                <a:tab pos="1155700" algn="l"/>
              </a:tabLst>
              <a:defRPr sz="2976"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a:lstStyle>
          <a:p>
            <a:pPr marL="0" marR="0" lvl="0" indent="0" algn="l" defTabSz="850391" rtl="0" eaLnBrk="1" fontAlgn="auto" latinLnBrk="0" hangingPunct="1">
              <a:lnSpc>
                <a:spcPct val="90000"/>
              </a:lnSpc>
              <a:spcBef>
                <a:spcPts val="0"/>
              </a:spcBef>
              <a:spcAft>
                <a:spcPts val="0"/>
              </a:spcAft>
              <a:buClrTx/>
              <a:buSzTx/>
              <a:buFontTx/>
              <a:buNone/>
              <a:tabLst>
                <a:tab pos="1155700" algn="l"/>
              </a:tabLst>
              <a:defRPr/>
            </a:pP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Example</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 (</a:t>
            </a:r>
            <a:r>
              <a:rPr kumimoji="0" lang="nl-NL" sz="4000" b="0" i="0" u="none" strike="noStrike" kern="0" cap="none" spc="0" normalizeH="0" baseline="0" noProof="0" dirty="0" err="1">
                <a:ln>
                  <a:noFill/>
                </a:ln>
                <a:solidFill>
                  <a:srgbClr val="00A6D6"/>
                </a:solidFill>
                <a:effectLst/>
                <a:uLnTx/>
                <a:uFillTx/>
                <a:latin typeface="Roboto Slab Regular Regular"/>
                <a:sym typeface="Roboto Slab Regular Regular"/>
              </a:rPr>
              <a:t>cantilever</a:t>
            </a:r>
            <a:r>
              <a:rPr kumimoji="0" lang="nl-NL" sz="4000" b="0" i="0" u="none" strike="noStrike" kern="0" cap="none" spc="0" normalizeH="0" baseline="0" noProof="0" dirty="0">
                <a:ln>
                  <a:noFill/>
                </a:ln>
                <a:solidFill>
                  <a:srgbClr val="00A6D6"/>
                </a:solidFill>
                <a:effectLst/>
                <a:uLnTx/>
                <a:uFillTx/>
                <a:latin typeface="Roboto Slab Regular Regular"/>
                <a:sym typeface="Roboto Slab Regular Regular"/>
              </a:rPr>
              <a:t>)</a:t>
            </a:r>
          </a:p>
        </p:txBody>
      </p:sp>
      <p:pic>
        <p:nvPicPr>
          <p:cNvPr id="2" name="Picture 1">
            <a:extLst>
              <a:ext uri="{FF2B5EF4-FFF2-40B4-BE49-F238E27FC236}">
                <a16:creationId xmlns:a16="http://schemas.microsoft.com/office/drawing/2014/main" id="{8324B52C-5954-48AF-9E13-FABDF478192F}"/>
              </a:ext>
            </a:extLst>
          </p:cNvPr>
          <p:cNvPicPr>
            <a:picLocks noChangeAspect="1"/>
          </p:cNvPicPr>
          <p:nvPr/>
        </p:nvPicPr>
        <p:blipFill rotWithShape="1">
          <a:blip r:embed="rId3"/>
          <a:srcRect l="5776" t="25097" r="23448" b="23446"/>
          <a:stretch/>
        </p:blipFill>
        <p:spPr>
          <a:xfrm>
            <a:off x="2572260" y="2111435"/>
            <a:ext cx="3523740" cy="1921381"/>
          </a:xfrm>
          <a:prstGeom prst="rect">
            <a:avLst/>
          </a:prstGeom>
        </p:spPr>
      </p:pic>
      <p:pic>
        <p:nvPicPr>
          <p:cNvPr id="3" name="Picture 2">
            <a:extLst>
              <a:ext uri="{FF2B5EF4-FFF2-40B4-BE49-F238E27FC236}">
                <a16:creationId xmlns:a16="http://schemas.microsoft.com/office/drawing/2014/main" id="{9D3C84DD-56D5-465B-91D6-7BE9C9A6555C}"/>
              </a:ext>
            </a:extLst>
          </p:cNvPr>
          <p:cNvPicPr>
            <a:picLocks noChangeAspect="1"/>
          </p:cNvPicPr>
          <p:nvPr/>
        </p:nvPicPr>
        <p:blipFill rotWithShape="1">
          <a:blip r:embed="rId4"/>
          <a:srcRect l="5776" t="24514" r="23448" b="24029"/>
          <a:stretch/>
        </p:blipFill>
        <p:spPr>
          <a:xfrm>
            <a:off x="7410221" y="2111435"/>
            <a:ext cx="3523740" cy="1921381"/>
          </a:xfrm>
          <a:prstGeom prst="rect">
            <a:avLst/>
          </a:prstGeom>
        </p:spPr>
      </p:pic>
      <p:pic>
        <p:nvPicPr>
          <p:cNvPr id="5" name="Picture 4">
            <a:extLst>
              <a:ext uri="{FF2B5EF4-FFF2-40B4-BE49-F238E27FC236}">
                <a16:creationId xmlns:a16="http://schemas.microsoft.com/office/drawing/2014/main" id="{C2DADB3A-ECFF-4126-9CBE-205C92E17544}"/>
              </a:ext>
            </a:extLst>
          </p:cNvPr>
          <p:cNvPicPr>
            <a:picLocks noChangeAspect="1"/>
          </p:cNvPicPr>
          <p:nvPr/>
        </p:nvPicPr>
        <p:blipFill rotWithShape="1">
          <a:blip r:embed="rId5"/>
          <a:srcRect l="5776" t="24903" r="23448" b="23641"/>
          <a:stretch/>
        </p:blipFill>
        <p:spPr>
          <a:xfrm>
            <a:off x="5195053" y="4497762"/>
            <a:ext cx="3523741" cy="1921383"/>
          </a:xfrm>
          <a:prstGeom prst="rect">
            <a:avLst/>
          </a:prstGeom>
        </p:spPr>
      </p:pic>
      <p:pic>
        <p:nvPicPr>
          <p:cNvPr id="6" name="Picture 5">
            <a:extLst>
              <a:ext uri="{FF2B5EF4-FFF2-40B4-BE49-F238E27FC236}">
                <a16:creationId xmlns:a16="http://schemas.microsoft.com/office/drawing/2014/main" id="{78C03ABE-7549-4960-9B83-C539524FF7B4}"/>
              </a:ext>
            </a:extLst>
          </p:cNvPr>
          <p:cNvPicPr>
            <a:picLocks noChangeAspect="1"/>
          </p:cNvPicPr>
          <p:nvPr/>
        </p:nvPicPr>
        <p:blipFill rotWithShape="1">
          <a:blip r:embed="rId5"/>
          <a:srcRect l="76959" t="11699" r="13398" b="8301"/>
          <a:stretch/>
        </p:blipFill>
        <p:spPr>
          <a:xfrm>
            <a:off x="11270166" y="2913515"/>
            <a:ext cx="499027" cy="3104909"/>
          </a:xfrm>
          <a:prstGeom prst="rect">
            <a:avLst/>
          </a:prstGeom>
        </p:spPr>
      </p:pic>
      <p:sp>
        <p:nvSpPr>
          <p:cNvPr id="7" name="TextBox 6">
            <a:extLst>
              <a:ext uri="{FF2B5EF4-FFF2-40B4-BE49-F238E27FC236}">
                <a16:creationId xmlns:a16="http://schemas.microsoft.com/office/drawing/2014/main" id="{672FCFA9-8692-452D-A75E-063A66DAF51A}"/>
              </a:ext>
            </a:extLst>
          </p:cNvPr>
          <p:cNvSpPr txBox="1"/>
          <p:nvPr/>
        </p:nvSpPr>
        <p:spPr>
          <a:xfrm>
            <a:off x="2964460" y="4096638"/>
            <a:ext cx="279861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0 iterations</a:t>
            </a:r>
            <a:endParaRPr lang="nl-NL"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53B05E7-51C5-4B0C-A20A-E1D3FA115B92}"/>
              </a:ext>
            </a:extLst>
          </p:cNvPr>
          <p:cNvSpPr txBox="1"/>
          <p:nvPr/>
        </p:nvSpPr>
        <p:spPr>
          <a:xfrm>
            <a:off x="7802420" y="4125230"/>
            <a:ext cx="279861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7 iterations</a:t>
            </a:r>
            <a:endParaRPr lang="nl-NL"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59931DD-4D29-44CE-B416-549B700F1391}"/>
              </a:ext>
            </a:extLst>
          </p:cNvPr>
          <p:cNvSpPr txBox="1"/>
          <p:nvPr/>
        </p:nvSpPr>
        <p:spPr>
          <a:xfrm>
            <a:off x="5557614" y="6444261"/>
            <a:ext cx="279861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50 iterations</a:t>
            </a:r>
            <a:endParaRPr lang="nl-NL"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AF0F16ED-1075-4251-B248-CB9C0F5B9BE1}"/>
              </a:ext>
            </a:extLst>
          </p:cNvPr>
          <p:cNvPicPr>
            <a:picLocks noChangeAspect="1"/>
          </p:cNvPicPr>
          <p:nvPr/>
        </p:nvPicPr>
        <p:blipFill>
          <a:blip r:embed="rId6"/>
          <a:stretch>
            <a:fillRect/>
          </a:stretch>
        </p:blipFill>
        <p:spPr>
          <a:xfrm>
            <a:off x="9201728" y="142063"/>
            <a:ext cx="2752617" cy="1395025"/>
          </a:xfrm>
          <a:prstGeom prst="rect">
            <a:avLst/>
          </a:prstGeom>
        </p:spPr>
      </p:pic>
      <p:sp>
        <p:nvSpPr>
          <p:cNvPr id="8" name="Slide Number Placeholder 7">
            <a:extLst>
              <a:ext uri="{FF2B5EF4-FFF2-40B4-BE49-F238E27FC236}">
                <a16:creationId xmlns:a16="http://schemas.microsoft.com/office/drawing/2014/main" id="{9B87D6DA-2C80-4BE8-9B42-7335AD863140}"/>
              </a:ext>
            </a:extLst>
          </p:cNvPr>
          <p:cNvSpPr>
            <a:spLocks noGrp="1"/>
          </p:cNvSpPr>
          <p:nvPr>
            <p:ph type="sldNum" sz="quarter" idx="12"/>
          </p:nvPr>
        </p:nvSpPr>
        <p:spPr/>
        <p:txBody>
          <a:bodyPr/>
          <a:lstStyle/>
          <a:p>
            <a:fld id="{028984AA-A247-45FC-8370-5FBA485B73EE}" type="slidenum">
              <a:rPr lang="nl-NL" smtClean="0"/>
              <a:t>9</a:t>
            </a:fld>
            <a:endParaRPr lang="nl-NL"/>
          </a:p>
        </p:txBody>
      </p:sp>
      <p:sp>
        <p:nvSpPr>
          <p:cNvPr id="29" name="TextBox 28">
            <a:extLst>
              <a:ext uri="{FF2B5EF4-FFF2-40B4-BE49-F238E27FC236}">
                <a16:creationId xmlns:a16="http://schemas.microsoft.com/office/drawing/2014/main" id="{F646F395-47FE-450E-A396-B1D20821E3FC}"/>
              </a:ext>
            </a:extLst>
          </p:cNvPr>
          <p:cNvSpPr txBox="1"/>
          <p:nvPr/>
        </p:nvSpPr>
        <p:spPr>
          <a:xfrm>
            <a:off x="-1" y="1213717"/>
            <a:ext cx="2295331" cy="4539704"/>
          </a:xfrm>
          <a:prstGeom prst="rect">
            <a:avLst/>
          </a:prstGeom>
          <a:no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Topology </a:t>
            </a:r>
            <a:r>
              <a:rPr lang="en-US" sz="1700" b="1" dirty="0" err="1">
                <a:solidFill>
                  <a:schemeClr val="bg1"/>
                </a:solidFill>
                <a:latin typeface="Arial" panose="020B0604020202020204" pitchFamily="34" charset="0"/>
                <a:cs typeface="Arial" panose="020B0604020202020204" pitchFamily="34" charset="0"/>
              </a:rPr>
              <a:t>optimisation</a:t>
            </a:r>
            <a:br>
              <a:rPr lang="en-US" sz="1700" dirty="0">
                <a:solidFill>
                  <a:schemeClr val="accent1">
                    <a:lumMod val="40000"/>
                    <a:lumOff val="60000"/>
                  </a:schemeClr>
                </a:solidFill>
                <a:latin typeface="Arial" panose="020B0604020202020204" pitchFamily="34" charset="0"/>
                <a:cs typeface="Arial" panose="020B0604020202020204" pitchFamily="34" charset="0"/>
              </a:rPr>
            </a:br>
            <a:br>
              <a:rPr lang="en-US" sz="1700" dirty="0">
                <a:solidFill>
                  <a:schemeClr val="accent1">
                    <a:lumMod val="40000"/>
                    <a:lumOff val="60000"/>
                  </a:schemeClr>
                </a:solidFill>
                <a:latin typeface="Arial" panose="020B0604020202020204" pitchFamily="34" charset="0"/>
                <a:cs typeface="Arial" panose="020B0604020202020204" pitchFamily="34" charset="0"/>
              </a:rPr>
            </a:br>
            <a:endParaRPr lang="en-US"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Level-set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method</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Minimum compliance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err="1">
                <a:solidFill>
                  <a:schemeClr val="accent1">
                    <a:lumMod val="40000"/>
                    <a:lumOff val="60000"/>
                  </a:schemeClr>
                </a:solidFill>
                <a:latin typeface="Arial" panose="020B0604020202020204" pitchFamily="34" charset="0"/>
                <a:cs typeface="Arial" panose="020B0604020202020204" pitchFamily="34" charset="0"/>
              </a:rPr>
              <a:t>Fundamental</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eigenfrequency</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maximisation</a:t>
            </a:r>
            <a:r>
              <a:rPr lang="nl-NL" sz="1700" dirty="0">
                <a:solidFill>
                  <a:schemeClr val="accent1">
                    <a:lumMod val="40000"/>
                    <a:lumOff val="60000"/>
                  </a:schemeClr>
                </a:solidFill>
                <a:latin typeface="Arial" panose="020B0604020202020204" pitchFamily="34" charset="0"/>
                <a:cs typeface="Arial" panose="020B0604020202020204" pitchFamily="34" charset="0"/>
              </a:rPr>
              <a:t> </a:t>
            </a:r>
            <a:r>
              <a:rPr lang="nl-NL" sz="1700" dirty="0" err="1">
                <a:solidFill>
                  <a:schemeClr val="accent1">
                    <a:lumMod val="40000"/>
                    <a:lumOff val="60000"/>
                  </a:schemeClr>
                </a:solidFill>
                <a:latin typeface="Arial" panose="020B0604020202020204" pitchFamily="34" charset="0"/>
                <a:cs typeface="Arial" panose="020B0604020202020204" pitchFamily="34" charset="0"/>
              </a:rPr>
              <a:t>problem</a:t>
            </a:r>
            <a:br>
              <a:rPr lang="nl-NL" sz="1700" dirty="0">
                <a:solidFill>
                  <a:schemeClr val="accent1">
                    <a:lumMod val="40000"/>
                    <a:lumOff val="60000"/>
                  </a:schemeClr>
                </a:solidFill>
                <a:latin typeface="Arial" panose="020B0604020202020204" pitchFamily="34" charset="0"/>
                <a:cs typeface="Arial" panose="020B0604020202020204" pitchFamily="34" charset="0"/>
              </a:rPr>
            </a:br>
            <a:br>
              <a:rPr lang="nl-NL" sz="1700" dirty="0">
                <a:solidFill>
                  <a:schemeClr val="accent1">
                    <a:lumMod val="40000"/>
                    <a:lumOff val="60000"/>
                  </a:schemeClr>
                </a:solidFill>
                <a:latin typeface="Arial" panose="020B0604020202020204" pitchFamily="34" charset="0"/>
                <a:cs typeface="Arial" panose="020B0604020202020204" pitchFamily="34" charset="0"/>
              </a:rPr>
            </a:br>
            <a:endParaRPr lang="nl-NL" sz="1700" dirty="0">
              <a:solidFill>
                <a:schemeClr val="accent1">
                  <a:lumMod val="40000"/>
                  <a:lumOff val="60000"/>
                </a:schemeClr>
              </a:solidFill>
              <a:latin typeface="Arial" panose="020B0604020202020204" pitchFamily="34" charset="0"/>
              <a:cs typeface="Arial" panose="020B0604020202020204" pitchFamily="34" charset="0"/>
            </a:endParaRPr>
          </a:p>
          <a:p>
            <a:pPr algn="ctr"/>
            <a:r>
              <a:rPr lang="nl-NL" sz="1700" dirty="0">
                <a:solidFill>
                  <a:schemeClr val="accent1">
                    <a:lumMod val="40000"/>
                    <a:lumOff val="60000"/>
                  </a:schemeClr>
                </a:solidFill>
                <a:latin typeface="Arial" panose="020B0604020202020204" pitchFamily="34" charset="0"/>
                <a:cs typeface="Arial" panose="020B0604020202020204" pitchFamily="34" charset="0"/>
              </a:rPr>
              <a:t>The next step</a:t>
            </a:r>
          </a:p>
        </p:txBody>
      </p:sp>
    </p:spTree>
    <p:extLst>
      <p:ext uri="{BB962C8B-B14F-4D97-AF65-F5344CB8AC3E}">
        <p14:creationId xmlns:p14="http://schemas.microsoft.com/office/powerpoint/2010/main" val="94678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896,8879"/>
  <p:tag name="ORIGINALWIDTH" val="1629,54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min\limits_{\rho} &amp; \text{Objective}\\&#10;\text{s.t.} &amp; \text{Physical constraint}\\&#10;&amp; \text{Boundary conditions}\\&#10;&amp; \text{Volume constraint}\\&#10;&amp; \text{Additional constraints}&#10;\end{cases}&#10;\end{equation*}&#10;&#10;&#10;\end{document}"/>
  <p:tag name="IGUANATEXSIZE" val="20"/>
  <p:tag name="IGUANATEXCURSOR" val="648"/>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209,599"/>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H(\phi) := &#10;    \begin{cases}&#10;        1 &amp;\text{if}\,\, \phi&gt;0,\\&#10;        0 &amp;\text{if}\,\, \phi\leq 0.&#10;    \end{cases}&#10;\end{equation*}&#10;&#10;&#10;\end{document}"/>
  <p:tag name="IGUANATEXSIZE" val="20"/>
  <p:tag name="IGUANATEXCURSOR" val="701"/>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2149,98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 f(\textbf{x})\,\text{d}{\Omega} :=&#10;    \int\limits_\Omega f(\textbf{x})\left(1-H(\phi(\textbf{x}))\right)\,\text{d}{\Omega}&#10;\end{equation*}&#10;&#10;&#10;\end{document}"/>
  <p:tag name="IGUANATEXSIZE" val="26"/>
  <p:tag name="IGUANATEXCURSOR" val="71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522,6846"/>
  <p:tag name="ORIGINALWIDTH" val="1431,57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p:tag name="IGUANATEXSIZE" val="26"/>
  <p:tag name="IGUANATEXCURSOR" val="872"/>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734,908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delta(\phi) := H'(\phi)&#10;\end{equation*}&#10;&#10;&#10;\end{document}"/>
  <p:tag name="IGUANATEXSIZE" val="20"/>
  <p:tag name="IGUANATEXCURSOR" val="608"/>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209,599"/>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H(\phi) := &#10;    \begin{cases}&#10;        1 &amp;\text{if}\,\, \phi&gt;0,\\&#10;        0 &amp;\text{if}\,\, \phi\leq 0.&#10;    \end{cases}&#10;\end{equation*}&#10;&#10;&#10;\end{document}"/>
  <p:tag name="IGUANATEXSIZE" val="20"/>
  <p:tag name="IGUANATEXCURSOR" val="701"/>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2219,722"/>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Gamma f(\textbf{x})\,\text{d}{\Gamma} =&#10;    \int\limits_\Omega f(\textbf{x})\delta(\phi(\textbf{x}))\|\nabla\phi(\textbf{x})\|_2 \,\text{d}{\Omega}&#10;\end{equation*}&#10;&#10;&#10;\end{document}"/>
  <p:tag name="IGUANATEXSIZE" val="26"/>
  <p:tag name="IGUANATEXCURSOR" val="736"/>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1795,27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p:tag name="IGUANATEXSIZE" val="20"/>
  <p:tag name="IGUANATEXCURSOR" val="920"/>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1795,27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p:tag name="IGUANATEXSIZE" val="20"/>
  <p:tag name="IGUANATEXCURSOR" val="920"/>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331,83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Principle of virtual work&#10;\end{document}"/>
  <p:tag name="IGUANATEXSIZE" val="20"/>
  <p:tag name="IGUANATEXCURSOR" val="591"/>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3094,86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underline{\underline{\sigma}}(\textbf{u})\bm{:}\underline{\underline{\varepsilon}}(\textbf{v}) \,\text{d}{\Omega}= \int\limits_D \textbf{f}\bm{\cdot}\textbf{v}\,\text{d}{\Omega}+ \int\limits_\Gamma \textbf{t}\bm{\cdot}\textbf{v} \,\text{d}{\Gamma} \hspace{1cm} \forall \textbf{v}\in U_0&#10;\end{equation*}&#10;&#10;&#10;\end{document}"/>
  <p:tag name="IGUANATEXSIZE" val="20"/>
  <p:tag name="IGUANATEXCURSOR" val="904"/>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9,4900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10;\end{equation*}&#10;&#10;&#10;\end{document}"/>
  <p:tag name="IGUANATEXSIZE" val="26"/>
  <p:tag name="IGUANATEXCURSOR" val="590"/>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56,205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10;\end{equation*}&#10;&#10;&#10;\end{document}"/>
  <p:tag name="IGUANATEXSIZE" val="20"/>
  <p:tag name="IGUANATEXCURSOR" val="608"/>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4,225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l(\textbf{v})&#10;\end{equation*}&#10;&#10;&#10;\end{document}"/>
  <p:tag name="IGUANATEXSIZE" val="20"/>
  <p:tag name="IGUANATEXCURSOR" val="597"/>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1998,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p:tag name="IGUANATEXSIZE" val="20"/>
  <p:tag name="IGUANATEXCURSOR" val="793"/>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1998,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p:tag name="IGUANATEXSIZE" val="18"/>
  <p:tag name="IGUANATEXCURSOR" val="975"/>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1795,27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p:tag name="IGUANATEXSIZE" val="18"/>
  <p:tag name="IGUANATEXCURSOR" val="920"/>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99,400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p:tag name="IGUANATEXSIZE" val="20"/>
  <p:tag name="IGUANATEXCURSOR" val="578"/>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77,465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p:tag name="IGUANATEXSIZE" val="20"/>
  <p:tag name="IGUANATEXCURSOR" val="568"/>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801,27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 := \int\limits_D E_{ijkl}\varepsilon_{kl}(\textbf{u})\varepsilon_{ij}(\textbf{v})\,\text{d}\Omega&#10;\end{equation*}&#10;&#10;&#10;\end{document}"/>
  <p:tag name="IGUANATEXSIZE" val="20"/>
  <p:tag name="IGUANATEXCURSOR" val="706"/>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2526,43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a}(\textbf{u},\textbf{v},\phi):= \int\limits_{\Omega} E_{ijkl} \varepsilon_{kl}(\textbf{u})\varepsilon_{ij}(\textbf{v})(1-H(\phi)) \,\text{d}{\Omega}&#10;\end{equation*}&#10;&#10;&#10;\end{document}"/>
  <p:tag name="IGUANATEXSIZE" val="20"/>
  <p:tag name="IGUANATEXCURSOR" val="621"/>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1998,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p:tag name="IGUANATEXSIZE" val="18"/>
  <p:tag name="IGUANATEXCURSOR" val="975"/>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92,2385"/>
  <p:tag name="ORIGINALWIDTH" val="153,730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partial\Omega&#10;\end{equation*}&#10;&#10;&#10;\end{document}"/>
  <p:tag name="IGUANATEXSIZE" val="26"/>
  <p:tag name="IGUANATEXCURSOR" val="598"/>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1795,27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p:tag name="IGUANATEXSIZE" val="18"/>
  <p:tag name="IGUANATEXCURSOR" val="920"/>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99,400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p:tag name="IGUANATEXSIZE" val="20"/>
  <p:tag name="IGUANATEXCURSOR" val="578"/>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77,465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p:tag name="IGUANATEXSIZE" val="20"/>
  <p:tag name="IGUANATEXCURSOR" val="568"/>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637,04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l(\textbf{u}) := \int\limits_D \textbf{f}\bm{\cdot}\textbf{v}\,\text{d}{\Omega}+ \int\limits_\Gamma \textbf{t}\bm{\cdot}\textbf{v} \,\text{d}{\Gamma}&#10;\end{equation*}&#10;&#10;&#10;\end{document}"/>
  <p:tag name="IGUANATEXSIZE" val="18"/>
  <p:tag name="IGUANATEXCURSOR" val="601"/>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3124,1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 \tilde{l}(\textbf{u},\phi) :=  \int\limits_{\Omega} (\textbf{f}\bm{\cdot}\textbf{u})(1-H(\phi))\,\text{d}{\Omega} + \int\limits_{\Omega}(\textbf{t}\bm{\cdot}\textbf{u})\delta(\phi)\|\nabla\phi\|_2 \,\text{d}{\Omega}&#10;\end{equation*}&#10;&#10;&#10;\end{document}"/>
  <p:tag name="IGUANATEXSIZE" val="18"/>
  <p:tag name="IGUANATEXCURSOR" val="612"/>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1998,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phi} &amp; \tilde{a}(\textbf{u}, \textbf{u}, \phi)\\&#10;        \text{s.t.} &amp; \tilde{a}(\textbf{u},\textbf{v}, \phi) = \tilde{l}(\textbf{v},\phi) \,\,\,\,\,\forall\textbf{v}\in U_0,\\&#10;        &amp; \textbf{u}\big|_{\Gamma_\text{D}} = \textbf{u}_0,\\&#10;        &amp; \phi\big|_{A}= \phi_0,\\&#10;        &amp; \tilde{V}(\phi) \leq V_\text{max}\int\limits_\Omega 1\,\text{d}{\Omega}&#10;    \end{cases}&#10;\end{equation*}&#10;&#10;&#10;\end{document}"/>
  <p:tag name="IGUANATEXSIZE" val="18"/>
  <p:tag name="IGUANATEXCURSOR" val="975"/>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1795,276"/>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in\limits_{D} &amp; a(\textbf{u}, \textbf{u})\\&#10;        \text{s.t.} &amp; a(\textbf{u}, \textbf{v}) = l(\textbf{v}), \,\,\,\,\,\forall \textbf{v}\in U_0,\\&#10;        &amp; \textbf{u}\big|_{\Gamma_\text{D}} = \textbf{u}_0,\\&#10;        &amp; \int\limits_D 1 \,\text{d}{\Omega}\leq V_{\text{max}}\int\limits_\Omega 1 \,\text{d}{\Omega}&#10;    \end{cases}&#10;\end{equation*}&#10;&#10;&#10;\end{document}"/>
  <p:tag name="IGUANATEXSIZE" val="18"/>
  <p:tag name="IGUANATEXCURSOR" val="920"/>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99,400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Level-set MCP&#10;&#10;&#10;\end{document}"/>
  <p:tag name="IGUANATEXSIZE" val="20"/>
  <p:tag name="IGUANATEXCURSOR" val="578"/>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77,465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MCP&#10;&#10;&#10;\end{document}"/>
  <p:tag name="IGUANATEXSIZE" val="20"/>
  <p:tag name="IGUANATEXCURSOR" val="568"/>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383,202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 1 \,\text{d}{\Omega}&#10;\end{equation*}&#10;&#10;&#10;\end{document}"/>
  <p:tag name="IGUANATEXSIZE" val="20"/>
  <p:tag name="IGUANATEXCURSOR" val="618"/>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95,9880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D&#10;\end{equation*}&#10;&#10;&#10;\end{document}"/>
  <p:tag name="IGUANATEXSIZE" val="20"/>
  <p:tag name="IGUANATEXCURSOR" val="585"/>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360,3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V}(\phi) := \int\limits_{\Omega}(1-H(\phi)) \,\text{d}{\Omega}&#10;\end{equation*}&#10;&#10;&#10;\end{document}"/>
  <p:tag name="IGUANATEXSIZE" val="20"/>
  <p:tag name="IGUANATEXCURSOR" val="600"/>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712,786"/>
  <p:tag name="ORIGINALWIDTH" val="2797,1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numerate}&#10;\item Initialise level-set function at $t=0$ (FEM)\\&#10;\item Find displacement $\textbf{u}$ from $\tilde{a}(\textbf{u}, \textbf{v}, \phi)=\tilde{l}(\textbf{v},\phi)$\\&#10;\item Find optimisation parameters\\&#10;\item Update level-set function based on previous step\\&#10;\item Return to step 2. until convergence&#10;\end{enumerate}&#10;&#10;&#10;\end{document}"/>
  <p:tag name="IGUANATEXSIZE" val="20"/>
  <p:tag name="IGUANATEXCURSOR" val="885"/>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2470,19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p:tag name="IGUANATEXSIZE" val="26"/>
  <p:tag name="IGUANATEXCURSOR" val="655"/>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94,7131"/>
  <p:tag name="ORIGINALWIDTH" val="1244,84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 \textbf{v}\neq\bm{0}} \frac{a(\textbf{v}, \textbf{v})}{b(\textbf{v}, \textbf{v})}&#10;\end{equation*}&#10;&#10;&#10;\end{document}"/>
  <p:tag name="IGUANATEXSIZE" val="20"/>
  <p:tag name="IGUANATEXCURSOR" val="719"/>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2470,19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p:tag name="IGUANATEXSIZE" val="26"/>
  <p:tag name="IGUANATEXCURSOR" val="655"/>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821,8972"/>
  <p:tag name="ORIGINALWIDTH" val="2470,19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D} &amp; \omega_1^2\\&#10;        \text{s.t.} &amp; a\left(\textbf{u}^{(1)}, \textbf{v}\right) = \omega_1^2b\left(\textbf{u}^{(1)}, \textbf{v}\right), \,\,\,\,\,\forall \textbf{v}\in U_0,\\&#10;        &amp; \textbf{u}^{(1)}\big|_{\Gamma_\text{D}} = \textbf{u}_0^{(1)},\\&#10;        &amp; \int\limits_D 1 \,\text{d}{\Omega}\leq V_{\text{max}}\int\limits_\Omega 1 \,\text{d}{\Omega}&#10;    \end{cases}&#10;\end{equation*}&#10;&#10;&#10;\end{document}"/>
  <p:tag name="IGUANATEXSIZE" val="26"/>
  <p:tag name="IGUANATEXCURSOR" val="655"/>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190,85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begin{equation*}&#10;b(\textbf{u}, \textbf{v}) := \int\limits_D \rho\textbf{u}\bm{\cdot}\textbf{v}\,\text{d}{\Omega}&#10;\end{equation*}&#10;&#10;&#10;\end{document}"/>
  <p:tag name="IGUANATEXSIZE" val="26"/>
  <p:tag name="IGUANATEXCURSOR" val="694"/>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2690,66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p:tag name="IGUANATEXSIZE" val="20"/>
  <p:tag name="IGUANATEXCURSOR" val="707"/>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2690,66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p:tag name="IGUANATEXSIZE" val="20"/>
  <p:tag name="IGUANATEXCURSOR" val="707"/>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373,82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textbf{v}\neq\bm{0}} \frac{\tilde{a}(\textbf{v}, \textbf{v}, \phi)}{\tilde{b}(\textbf{v}, \textbf{v}, \phi)}&#10;\end{equation*}&#10;&#10;&#10;\end{document}"/>
  <p:tag name="IGUANATEXSIZE" val="20"/>
  <p:tag name="IGUANATEXCURSOR" val="657"/>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10;\end{equation*}&#10;&#10;&#10;\end{document}"/>
  <p:tag name="IGUANATEXSIZE" val="20"/>
  <p:tag name="IGUANATEXCURSOR" val="585"/>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2690,66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p:tag name="IGUANATEXSIZE" val="20"/>
  <p:tag name="IGUANATEXCURSOR" val="707"/>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373,82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omega_1^2 = \min\limits_{\textbf{v}\in U_0\, \land\,\textbf{v}\neq\bm{0}} \frac{\tilde{a}(\textbf{v}, \textbf{v}, \phi)}{\tilde{b}(\textbf{v}, \textbf{v}, \phi)}&#10;\end{equation*}&#10;&#10;&#10;\end{document}"/>
  <p:tag name="IGUANATEXSIZE" val="20"/>
  <p:tag name="IGUANATEXCURSOR" val="657"/>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1337,08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underline{\underline{{\varepsilon}}}(\textbf{u}):=\frac{1}{2}\left(\nabla \textbf{u}+(\nabla \textbf{u})^T\right)&#10;\end{equation*}&#10;&#10;&#10;\end{document}"/>
  <p:tag name="IGUANATEXSIZE" val="20"/>
  <p:tag name="IGUANATEXCURSOR" val="698"/>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505,812"/>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underline{\underline{\sigma}}(\textbf{u})=2\mu\underline{\underline{\varepsilon}}(\textbf{u})+\lambda\text{tr}(\underline{\underline{\varepsilon}}(\textbf{u}))I&#10;\end{equation*}&#10;&#10;&#10;\end{document}"/>
  <p:tag name="IGUANATEXSIZE" val="20"/>
  <p:tag name="IGUANATEXCURSOR" val="745"/>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445,069"/>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 \textbf{v}) = \int\limits_D \underline{\underline{\sigma}}(\textbf{u})\bm{:}\underline{\underline{\varepsilon}}(\textbf{v})\,\text{d}\Omega&#10;\end{equation*}&#10;&#10;&#10;\end{document}"/>
  <p:tag name="IGUANATEXSIZE" val="20"/>
  <p:tag name="IGUANATEXCURSOR" val="737"/>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1078,36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sigma_{ij}(\textbf{u})=E_{ijkl}\varepsilon_{kl}(\textbf{u})&#10;\end{equation*}&#10;&#10;&#10;\end{document}"/>
  <p:tag name="IGUANATEXSIZE" val="20"/>
  <p:tag name="IGUANATEXCURSOR" val="662"/>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1801,275"/>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a(\textbf{u},\textbf{v}) := \int\limits_D E_{ijkl}\varepsilon_{kl}(\textbf{u})\varepsilon_{ij}(\textbf{v})\,\text{d}\Omega&#10;\end{equation*}&#10;&#10;&#10;\end{document}"/>
  <p:tag name="IGUANATEXSIZE" val="20"/>
  <p:tag name="IGUANATEXCURSOR" val="706"/>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2812,89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text{Find $\textbf{u}\in U$ such that $P(\textbf{u})\leq P(\textbf{v})$ $\forall \textbf{v}\in U$},\,\text{for}\\&#10;        P(\textbf{u}) = \frac{1}{2}\int\limits_{D}\underline{\underline{\sigma}}(\textbf{u})\bm{:}\underline{\underline{\varepsilon}}(\textbf{u})\,\text{d}\Omega - \int\limits_\Gamma \textbf{t}\bm{\cdot}\textbf{u}\,\text{d}\Gamma -\int\limits_D \textbf{f}\bm{\cdot}\textbf{u}\,\text{d}\Omega&#10;        \end{cases}&#10;\end{equation*}&#10;&#10;&#10;\end{document}"/>
  <p:tag name="IGUANATEXSIZE" val="24"/>
  <p:tag name="IGUANATEXCURSOR" val="597"/>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3094,863"/>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int\limits_{D}\underline{\underline{\sigma}}(\textbf{u})\bm{:}\underline{\underline{\varepsilon}}(\textbf{v}) \,\text{d}{\Omega}= \int\limits_D \textbf{f}\bm{\cdot}\textbf{v}\,\text{d}{\Omega}+ \int\limits_\Gamma \textbf{t}\bm{\cdot}\textbf{v} \,\text{d}{\Gamma} \hspace{1cm} \forall \textbf{v}\in U_0&#10;\end{equation*}&#10;&#10;&#10;\end{document}"/>
  <p:tag name="IGUANATEXSIZE" val="20"/>
  <p:tag name="IGUANATEXCURSOR" val="904"/>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46,119"/>
  <p:tag name="ORIGINALWIDTH" val="2690,66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max\limits_\phi &amp; \omega_1^2\\&#10;        \text{s.t.} &amp; \tilde{a}(\textbf{u}^{(1)}, \textbf{v}, \phi) =  \omega_1^2\tilde{b}\left(\textbf{u}^{(1)}, \textbf{v}, \phi\right), \,\,\,\,\,\forall\textbf{v}\in U_0,\\&#10;        &amp; \textbf{u}\big|_{\Gamma_\text{D}} = \textbf{u}_0,\\&#10;        &amp; \phi\big|_{A}= \phi_0,\\&#10;        &amp; \tilde{V}(\phi) \leq V_\text{max}\int\limits_\Omega 1\,\text{d}{\Omega},&#10;    \end{cases}&#10;\end{equation*}&#10;&#10;&#10;\end{document}"/>
  <p:tag name="IGUANATEXSIZE" val="20"/>
  <p:tag name="IGUANATEXCURSOR" val="707"/>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684,6644"/>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Gamma = \Gamma_\text{D}\cup\Gamma_\text{N}&#10;\end{equation*}&#10;&#10;&#10;\end{document}"/>
  <p:tag name="IGUANATEXSIZE" val="20"/>
  <p:tag name="IGUANATEXCURSOR" val="627"/>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13,460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where&#10;&#10;&#10;\end{document}"/>
  <p:tag name="IGUANATEXSIZE" val="20"/>
  <p:tag name="IGUANATEXCURSOR" val="571"/>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356,9554"/>
  <p:tag name="ORIGINALWIDTH" val="2012,748"/>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tilde{b}(\textbf{u}, \textbf{v}, \phi) := \int\limits_\Omega \rho(\textbf{u}\bm{\cdot}\textbf{v})(1-H(\phi))\,\text{d}{\Omega}&#10;\end{equation*}&#10;&#10;&#10;\end{document}"/>
  <p:tag name="IGUANATEXSIZE" val="20"/>
  <p:tag name="IGUANATEXCURSOR" val="703"/>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textcolor{white}{&#10;\begin{equation*}&#10;A&#10;\end{equation*}&#10;}&#10;&#10;\end{document}"/>
  <p:tag name="IGUANATEXSIZE" val="20"/>
  <p:tag name="IGUANATEXCURSOR" val="621"/>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522,6846"/>
  <p:tag name="ORIGINALWIDTH" val="1431,57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p:tag name="IGUANATEXSIZE" val="26"/>
  <p:tag name="IGUANATEXCURSOR" val="872"/>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522,6846"/>
  <p:tag name="ORIGINALWIDTH" val="1431,571"/>
  <p:tag name="LATEXADDIN" val="\documentclass{article}&#10;\usepackage{fullpage}&#10;\usepackage[top=2cm, bottom=4.5cm, left=2.5cm, right=2.5cm]{geometry}&#10;\usepackage{amsmath,amsthm,amsfonts,amssymb,amscd}&#10;\usepackage{lastpage}&#10;\usepackage{caption}&#10;\usepackage{float}&#10;\usepackage{enumerate}&#10;\usepackage{fancyhdr}&#10;\usepackage{mathrsfs}&#10;\usepackage{array}&#10;\usepackage{physics}&#10;\usepackage{mathtools}&#10;\usepackage[dvipsnames]{xcolor}&#10;\usepackage{graphicx}&#10;\usepackage[utf8]{inputenc}&#10;\usepackage{xfrac}&#10;\usepackage{bm}&#10;\setcounter{MaxMatrixCols}{25}&#10;\usepackage{listings}&#10;\pagestyle{empty}&#10;\begin{document}&#10;&#10;&#10;\begin{equation*}&#10;\begin{cases}&#10;        \phi(\textbf{x})&gt;0 &amp;\hspace{0.3cm}\forall\textbf{x}\in \Omega\setminus \overline{D},\\&#10;        \phi(\textbf{x})=0 &amp;\hspace{0.3cm}\forall\textbf{x}\in \Gamma\cap\Omega,\\&#10;        \phi(\textbf{x})&lt;0 &amp;\hspace{0.3cm}\forall\textbf{x}\in D\setminus\Gamma.&#10;    \end{cases}&#10;\end{equation*}&#10;&#10;&#10;\end{document}"/>
  <p:tag name="IGUANATEXSIZE" val="26"/>
  <p:tag name="IGUANATEXCURSOR" val="872"/>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1586</Words>
  <Application>Microsoft Office PowerPoint</Application>
  <PresentationFormat>Widescreen</PresentationFormat>
  <Paragraphs>418</Paragraphs>
  <Slides>57</Slides>
  <Notes>9</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57</vt:i4>
      </vt:variant>
    </vt:vector>
  </HeadingPairs>
  <TitlesOfParts>
    <vt:vector size="75" baseType="lpstr">
      <vt:lpstr>Arial</vt:lpstr>
      <vt:lpstr>Baskerville Old Face</vt:lpstr>
      <vt:lpstr>Calibri</vt:lpstr>
      <vt:lpstr>Calibri Light</vt:lpstr>
      <vt:lpstr>Courier New</vt:lpstr>
      <vt:lpstr>Elephant</vt:lpstr>
      <vt:lpstr>Helvetica</vt:lpstr>
      <vt:lpstr>Imprint MT Shadow</vt:lpstr>
      <vt:lpstr>Open Sans</vt:lpstr>
      <vt:lpstr>Open Sans Bold</vt:lpstr>
      <vt:lpstr>Roboto Slab Bold</vt:lpstr>
      <vt:lpstr>Roboto Slab Regular Regular</vt:lpstr>
      <vt:lpstr>Segoe UI</vt:lpstr>
      <vt:lpstr>Segoe UI Light</vt:lpstr>
      <vt:lpstr>Times New Roman</vt:lpstr>
      <vt:lpstr>Wingdings</vt:lpstr>
      <vt:lpstr>Office Theme</vt:lpstr>
      <vt:lpstr>TU Delft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Intermezzo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Intermezzo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Frank</dc:creator>
  <cp:lastModifiedBy>Abel Frank</cp:lastModifiedBy>
  <cp:revision>4</cp:revision>
  <dcterms:created xsi:type="dcterms:W3CDTF">2021-11-22T15:14:59Z</dcterms:created>
  <dcterms:modified xsi:type="dcterms:W3CDTF">2021-11-29T11:34:10Z</dcterms:modified>
</cp:coreProperties>
</file>